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4"/>
  </p:sldMasterIdLst>
  <p:notesMasterIdLst>
    <p:notesMasterId r:id="rId20"/>
  </p:notesMasterIdLst>
  <p:sldIdLst>
    <p:sldId id="1637156189" r:id="rId5"/>
    <p:sldId id="1637156199" r:id="rId6"/>
    <p:sldId id="1637156177" r:id="rId7"/>
    <p:sldId id="1637156176" r:id="rId8"/>
    <p:sldId id="1637156193" r:id="rId9"/>
    <p:sldId id="1637156194" r:id="rId10"/>
    <p:sldId id="1637156179" r:id="rId11"/>
    <p:sldId id="1637156198" r:id="rId12"/>
    <p:sldId id="1637156195" r:id="rId13"/>
    <p:sldId id="1637156183" r:id="rId14"/>
    <p:sldId id="1637156192" r:id="rId15"/>
    <p:sldId id="1637156186" r:id="rId16"/>
    <p:sldId id="1637156196" r:id="rId17"/>
    <p:sldId id="1637156197" r:id="rId18"/>
    <p:sldId id="1637156190" r:id="rId19"/>
  </p:sldIdLst>
  <p:sldSz cx="9144000" cy="5143500" type="screen16x9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6DABBA-6053-9F83-2C73-425935382091}" name="Patrick Sande" initials="PS" userId="S::psande@inntopia.com::ede1007b-1089-4f1f-b0ac-5425c791b090" providerId="AD"/>
  <p188:author id="{A6FDA4BB-57AD-E2F3-FE83-6125C34B3759}" name="Melissa Jordan" initials="MJ" userId="S::mjordan@inntopia.com::f2978fc8-1886-4bdc-8d04-f9c134c0844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435"/>
    <a:srgbClr val="EA580C"/>
    <a:srgbClr val="6B7280"/>
    <a:srgbClr val="FFF9F4"/>
    <a:srgbClr val="ED7A23"/>
    <a:srgbClr val="B4C0B6"/>
    <a:srgbClr val="42858F"/>
    <a:srgbClr val="61A273"/>
    <a:srgbClr val="4472C4"/>
    <a:srgbClr val="F9D4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CF4512-B995-409D-8127-47E1D2436E3E}" v="82" dt="2025-04-03T19:48:31.2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>
        <p:scale>
          <a:sx n="75" d="100"/>
          <a:sy n="75" d="100"/>
        </p:scale>
        <p:origin x="1188" y="7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g Blanchard" userId="4bed1f78-cd5d-4f0b-9d81-d1d6a2580b87" providerId="ADAL" clId="{E4CF4512-B995-409D-8127-47E1D2436E3E}"/>
    <pc:docChg chg="undo redo custSel modSld modMainMaster">
      <pc:chgData name="Gregg Blanchard" userId="4bed1f78-cd5d-4f0b-9d81-d1d6a2580b87" providerId="ADAL" clId="{E4CF4512-B995-409D-8127-47E1D2436E3E}" dt="2025-04-03T19:48:35.992" v="696" actId="14100"/>
      <pc:docMkLst>
        <pc:docMk/>
      </pc:docMkLst>
      <pc:sldChg chg="addSp delSp modSp mod">
        <pc:chgData name="Gregg Blanchard" userId="4bed1f78-cd5d-4f0b-9d81-d1d6a2580b87" providerId="ADAL" clId="{E4CF4512-B995-409D-8127-47E1D2436E3E}" dt="2025-04-03T18:54:30.822" v="217" actId="255"/>
        <pc:sldMkLst>
          <pc:docMk/>
          <pc:sldMk cId="1086235690" sldId="1637156176"/>
        </pc:sldMkLst>
        <pc:spChg chg="del mod">
          <ac:chgData name="Gregg Blanchard" userId="4bed1f78-cd5d-4f0b-9d81-d1d6a2580b87" providerId="ADAL" clId="{E4CF4512-B995-409D-8127-47E1D2436E3E}" dt="2025-04-03T18:51:05.066" v="94" actId="478"/>
          <ac:spMkLst>
            <pc:docMk/>
            <pc:sldMk cId="1086235690" sldId="1637156176"/>
            <ac:spMk id="3" creationId="{40CC69B6-F260-3197-B9EE-0F8067B85736}"/>
          </ac:spMkLst>
        </pc:spChg>
        <pc:spChg chg="del mod">
          <ac:chgData name="Gregg Blanchard" userId="4bed1f78-cd5d-4f0b-9d81-d1d6a2580b87" providerId="ADAL" clId="{E4CF4512-B995-409D-8127-47E1D2436E3E}" dt="2025-04-03T18:51:05.066" v="94" actId="478"/>
          <ac:spMkLst>
            <pc:docMk/>
            <pc:sldMk cId="1086235690" sldId="1637156176"/>
            <ac:spMk id="4" creationId="{EAFAE955-F699-FA43-9F9D-4C0EB5331A73}"/>
          </ac:spMkLst>
        </pc:spChg>
        <pc:spChg chg="add mod">
          <ac:chgData name="Gregg Blanchard" userId="4bed1f78-cd5d-4f0b-9d81-d1d6a2580b87" providerId="ADAL" clId="{E4CF4512-B995-409D-8127-47E1D2436E3E}" dt="2025-04-03T18:51:05.340" v="95"/>
          <ac:spMkLst>
            <pc:docMk/>
            <pc:sldMk cId="1086235690" sldId="1637156176"/>
            <ac:spMk id="5" creationId="{D3D29DC7-1C0E-5D18-CF08-B962DD077499}"/>
          </ac:spMkLst>
        </pc:spChg>
        <pc:spChg chg="del mod">
          <ac:chgData name="Gregg Blanchard" userId="4bed1f78-cd5d-4f0b-9d81-d1d6a2580b87" providerId="ADAL" clId="{E4CF4512-B995-409D-8127-47E1D2436E3E}" dt="2025-04-03T18:51:05.066" v="94" actId="478"/>
          <ac:spMkLst>
            <pc:docMk/>
            <pc:sldMk cId="1086235690" sldId="1637156176"/>
            <ac:spMk id="6" creationId="{8747DCE5-E8CC-379E-4C38-25C6EA309ADD}"/>
          </ac:spMkLst>
        </pc:spChg>
        <pc:spChg chg="add mod">
          <ac:chgData name="Gregg Blanchard" userId="4bed1f78-cd5d-4f0b-9d81-d1d6a2580b87" providerId="ADAL" clId="{E4CF4512-B995-409D-8127-47E1D2436E3E}" dt="2025-04-03T18:51:05.340" v="95"/>
          <ac:spMkLst>
            <pc:docMk/>
            <pc:sldMk cId="1086235690" sldId="1637156176"/>
            <ac:spMk id="8" creationId="{071E7948-1CDF-8757-2746-E0E32D49F6F4}"/>
          </ac:spMkLst>
        </pc:spChg>
        <pc:spChg chg="add mod">
          <ac:chgData name="Gregg Blanchard" userId="4bed1f78-cd5d-4f0b-9d81-d1d6a2580b87" providerId="ADAL" clId="{E4CF4512-B995-409D-8127-47E1D2436E3E}" dt="2025-04-03T18:54:30.822" v="217" actId="255"/>
          <ac:spMkLst>
            <pc:docMk/>
            <pc:sldMk cId="1086235690" sldId="1637156176"/>
            <ac:spMk id="9" creationId="{2F984BD8-D5FB-504A-9910-F2DE15A3B96F}"/>
          </ac:spMkLst>
        </pc:spChg>
      </pc:sldChg>
      <pc:sldChg chg="modSp mod">
        <pc:chgData name="Gregg Blanchard" userId="4bed1f78-cd5d-4f0b-9d81-d1d6a2580b87" providerId="ADAL" clId="{E4CF4512-B995-409D-8127-47E1D2436E3E}" dt="2025-04-03T18:54:39.458" v="219" actId="1035"/>
        <pc:sldMkLst>
          <pc:docMk/>
          <pc:sldMk cId="3889463559" sldId="1637156177"/>
        </pc:sldMkLst>
        <pc:spChg chg="mod">
          <ac:chgData name="Gregg Blanchard" userId="4bed1f78-cd5d-4f0b-9d81-d1d6a2580b87" providerId="ADAL" clId="{E4CF4512-B995-409D-8127-47E1D2436E3E}" dt="2025-04-03T18:51:16.254" v="124" actId="1038"/>
          <ac:spMkLst>
            <pc:docMk/>
            <pc:sldMk cId="3889463559" sldId="1637156177"/>
            <ac:spMk id="2" creationId="{CF21F537-E434-510D-2280-4CB78F5D5711}"/>
          </ac:spMkLst>
        </pc:spChg>
        <pc:spChg chg="mod">
          <ac:chgData name="Gregg Blanchard" userId="4bed1f78-cd5d-4f0b-9d81-d1d6a2580b87" providerId="ADAL" clId="{E4CF4512-B995-409D-8127-47E1D2436E3E}" dt="2025-04-03T18:54:39.458" v="219" actId="1035"/>
          <ac:spMkLst>
            <pc:docMk/>
            <pc:sldMk cId="3889463559" sldId="1637156177"/>
            <ac:spMk id="4" creationId="{F6422A77-7471-68B8-6A8C-446DE49777C5}"/>
          </ac:spMkLst>
        </pc:spChg>
        <pc:spChg chg="mod">
          <ac:chgData name="Gregg Blanchard" userId="4bed1f78-cd5d-4f0b-9d81-d1d6a2580b87" providerId="ADAL" clId="{E4CF4512-B995-409D-8127-47E1D2436E3E}" dt="2025-04-03T18:51:16.254" v="124" actId="1038"/>
          <ac:spMkLst>
            <pc:docMk/>
            <pc:sldMk cId="3889463559" sldId="1637156177"/>
            <ac:spMk id="6" creationId="{C6164AF8-4DA8-7F0F-8D92-F57622536CFB}"/>
          </ac:spMkLst>
        </pc:spChg>
        <pc:spChg chg="mod">
          <ac:chgData name="Gregg Blanchard" userId="4bed1f78-cd5d-4f0b-9d81-d1d6a2580b87" providerId="ADAL" clId="{E4CF4512-B995-409D-8127-47E1D2436E3E}" dt="2025-04-03T18:46:02.864" v="21" actId="255"/>
          <ac:spMkLst>
            <pc:docMk/>
            <pc:sldMk cId="3889463559" sldId="1637156177"/>
            <ac:spMk id="8" creationId="{28C6DAFB-BF07-DD4E-60E5-679E2246D1DC}"/>
          </ac:spMkLst>
        </pc:spChg>
        <pc:spChg chg="mod">
          <ac:chgData name="Gregg Blanchard" userId="4bed1f78-cd5d-4f0b-9d81-d1d6a2580b87" providerId="ADAL" clId="{E4CF4512-B995-409D-8127-47E1D2436E3E}" dt="2025-04-03T18:45:21.851" v="17" actId="2711"/>
          <ac:spMkLst>
            <pc:docMk/>
            <pc:sldMk cId="3889463559" sldId="1637156177"/>
            <ac:spMk id="10" creationId="{0FDAE7C6-A961-483E-393D-9E7553AEA688}"/>
          </ac:spMkLst>
        </pc:spChg>
        <pc:spChg chg="mod">
          <ac:chgData name="Gregg Blanchard" userId="4bed1f78-cd5d-4f0b-9d81-d1d6a2580b87" providerId="ADAL" clId="{E4CF4512-B995-409D-8127-47E1D2436E3E}" dt="2025-04-03T18:54:39.458" v="219" actId="1035"/>
          <ac:spMkLst>
            <pc:docMk/>
            <pc:sldMk cId="3889463559" sldId="1637156177"/>
            <ac:spMk id="11" creationId="{18A392CC-D296-0A3B-24A4-ABA4D7639795}"/>
          </ac:spMkLst>
        </pc:spChg>
      </pc:sldChg>
      <pc:sldChg chg="modSp mod">
        <pc:chgData name="Gregg Blanchard" userId="4bed1f78-cd5d-4f0b-9d81-d1d6a2580b87" providerId="ADAL" clId="{E4CF4512-B995-409D-8127-47E1D2436E3E}" dt="2025-04-03T18:51:46.519" v="170" actId="20577"/>
        <pc:sldMkLst>
          <pc:docMk/>
          <pc:sldMk cId="1787884176" sldId="1637156179"/>
        </pc:sldMkLst>
        <pc:spChg chg="mod">
          <ac:chgData name="Gregg Blanchard" userId="4bed1f78-cd5d-4f0b-9d81-d1d6a2580b87" providerId="ADAL" clId="{E4CF4512-B995-409D-8127-47E1D2436E3E}" dt="2025-04-03T18:51:46.519" v="170" actId="20577"/>
          <ac:spMkLst>
            <pc:docMk/>
            <pc:sldMk cId="1787884176" sldId="1637156179"/>
            <ac:spMk id="5" creationId="{FC8E0F27-2E66-8E36-4D3F-6338F4919A47}"/>
          </ac:spMkLst>
        </pc:spChg>
        <pc:spChg chg="mod">
          <ac:chgData name="Gregg Blanchard" userId="4bed1f78-cd5d-4f0b-9d81-d1d6a2580b87" providerId="ADAL" clId="{E4CF4512-B995-409D-8127-47E1D2436E3E}" dt="2025-04-03T18:51:32.303" v="126" actId="2711"/>
          <ac:spMkLst>
            <pc:docMk/>
            <pc:sldMk cId="1787884176" sldId="1637156179"/>
            <ac:spMk id="7" creationId="{E163802F-A337-B1CB-9087-24554735B19E}"/>
          </ac:spMkLst>
        </pc:spChg>
      </pc:sldChg>
      <pc:sldChg chg="modSp mod">
        <pc:chgData name="Gregg Blanchard" userId="4bed1f78-cd5d-4f0b-9d81-d1d6a2580b87" providerId="ADAL" clId="{E4CF4512-B995-409D-8127-47E1D2436E3E}" dt="2025-04-03T18:54:06.242" v="212" actId="255"/>
        <pc:sldMkLst>
          <pc:docMk/>
          <pc:sldMk cId="4238063935" sldId="1637156183"/>
        </pc:sldMkLst>
        <pc:spChg chg="mod">
          <ac:chgData name="Gregg Blanchard" userId="4bed1f78-cd5d-4f0b-9d81-d1d6a2580b87" providerId="ADAL" clId="{E4CF4512-B995-409D-8127-47E1D2436E3E}" dt="2025-04-03T18:52:45.760" v="182" actId="2711"/>
          <ac:spMkLst>
            <pc:docMk/>
            <pc:sldMk cId="4238063935" sldId="1637156183"/>
            <ac:spMk id="3" creationId="{48A9A88B-DA2F-2CE5-1D80-AA572D667E99}"/>
          </ac:spMkLst>
        </pc:spChg>
        <pc:spChg chg="mod">
          <ac:chgData name="Gregg Blanchard" userId="4bed1f78-cd5d-4f0b-9d81-d1d6a2580b87" providerId="ADAL" clId="{E4CF4512-B995-409D-8127-47E1D2436E3E}" dt="2025-04-03T18:54:06.242" v="212" actId="255"/>
          <ac:spMkLst>
            <pc:docMk/>
            <pc:sldMk cId="4238063935" sldId="1637156183"/>
            <ac:spMk id="4" creationId="{DCF56A36-F574-37BD-79D8-7F053BD83EA3}"/>
          </ac:spMkLst>
        </pc:spChg>
        <pc:spChg chg="mod">
          <ac:chgData name="Gregg Blanchard" userId="4bed1f78-cd5d-4f0b-9d81-d1d6a2580b87" providerId="ADAL" clId="{E4CF4512-B995-409D-8127-47E1D2436E3E}" dt="2025-04-03T18:52:40.645" v="181" actId="255"/>
          <ac:spMkLst>
            <pc:docMk/>
            <pc:sldMk cId="4238063935" sldId="1637156183"/>
            <ac:spMk id="6" creationId="{0714B576-BD2C-EF37-FD7D-58C4F6376ECA}"/>
          </ac:spMkLst>
        </pc:spChg>
        <pc:spChg chg="mod">
          <ac:chgData name="Gregg Blanchard" userId="4bed1f78-cd5d-4f0b-9d81-d1d6a2580b87" providerId="ADAL" clId="{E4CF4512-B995-409D-8127-47E1D2436E3E}" dt="2025-04-03T18:52:40.645" v="181" actId="255"/>
          <ac:spMkLst>
            <pc:docMk/>
            <pc:sldMk cId="4238063935" sldId="1637156183"/>
            <ac:spMk id="7" creationId="{B6C0C015-FB2B-6403-7BD4-7EA7D1A73D73}"/>
          </ac:spMkLst>
        </pc:spChg>
      </pc:sldChg>
      <pc:sldChg chg="modSp mod">
        <pc:chgData name="Gregg Blanchard" userId="4bed1f78-cd5d-4f0b-9d81-d1d6a2580b87" providerId="ADAL" clId="{E4CF4512-B995-409D-8127-47E1D2436E3E}" dt="2025-04-03T18:53:56.921" v="210" actId="255"/>
        <pc:sldMkLst>
          <pc:docMk/>
          <pc:sldMk cId="4187559455" sldId="1637156186"/>
        </pc:sldMkLst>
        <pc:spChg chg="mod">
          <ac:chgData name="Gregg Blanchard" userId="4bed1f78-cd5d-4f0b-9d81-d1d6a2580b87" providerId="ADAL" clId="{E4CF4512-B995-409D-8127-47E1D2436E3E}" dt="2025-04-03T18:53:56.921" v="210" actId="255"/>
          <ac:spMkLst>
            <pc:docMk/>
            <pc:sldMk cId="4187559455" sldId="1637156186"/>
            <ac:spMk id="4" creationId="{C94A53D4-D9F0-D585-BD54-851328F9B652}"/>
          </ac:spMkLst>
        </pc:spChg>
        <pc:spChg chg="mod">
          <ac:chgData name="Gregg Blanchard" userId="4bed1f78-cd5d-4f0b-9d81-d1d6a2580b87" providerId="ADAL" clId="{E4CF4512-B995-409D-8127-47E1D2436E3E}" dt="2025-04-03T18:53:11.771" v="187" actId="255"/>
          <ac:spMkLst>
            <pc:docMk/>
            <pc:sldMk cId="4187559455" sldId="1637156186"/>
            <ac:spMk id="9" creationId="{F9BCE198-F6CD-A1F6-6BE8-29524B256BA1}"/>
          </ac:spMkLst>
        </pc:spChg>
        <pc:spChg chg="mod">
          <ac:chgData name="Gregg Blanchard" userId="4bed1f78-cd5d-4f0b-9d81-d1d6a2580b87" providerId="ADAL" clId="{E4CF4512-B995-409D-8127-47E1D2436E3E}" dt="2025-04-03T18:53:19.713" v="189" actId="255"/>
          <ac:spMkLst>
            <pc:docMk/>
            <pc:sldMk cId="4187559455" sldId="1637156186"/>
            <ac:spMk id="12" creationId="{321F9E74-E33C-6C02-C0D7-342918200EE1}"/>
          </ac:spMkLst>
        </pc:spChg>
        <pc:spChg chg="mod">
          <ac:chgData name="Gregg Blanchard" userId="4bed1f78-cd5d-4f0b-9d81-d1d6a2580b87" providerId="ADAL" clId="{E4CF4512-B995-409D-8127-47E1D2436E3E}" dt="2025-04-03T18:53:28.008" v="206" actId="1036"/>
          <ac:spMkLst>
            <pc:docMk/>
            <pc:sldMk cId="4187559455" sldId="1637156186"/>
            <ac:spMk id="13" creationId="{F429764E-5161-3369-3742-1F76942CBD64}"/>
          </ac:spMkLst>
        </pc:spChg>
      </pc:sldChg>
      <pc:sldChg chg="addSp modSp mod">
        <pc:chgData name="Gregg Blanchard" userId="4bed1f78-cd5d-4f0b-9d81-d1d6a2580b87" providerId="ADAL" clId="{E4CF4512-B995-409D-8127-47E1D2436E3E}" dt="2025-04-03T19:27:44.128" v="297" actId="14826"/>
        <pc:sldMkLst>
          <pc:docMk/>
          <pc:sldMk cId="1762874931" sldId="1637156189"/>
        </pc:sldMkLst>
        <pc:spChg chg="mod">
          <ac:chgData name="Gregg Blanchard" userId="4bed1f78-cd5d-4f0b-9d81-d1d6a2580b87" providerId="ADAL" clId="{E4CF4512-B995-409D-8127-47E1D2436E3E}" dt="2025-04-03T19:27:44.128" v="297" actId="14826"/>
          <ac:spMkLst>
            <pc:docMk/>
            <pc:sldMk cId="1762874931" sldId="1637156189"/>
            <ac:spMk id="2" creationId="{76B1AB95-EABD-5363-EB12-97E10489990A}"/>
          </ac:spMkLst>
        </pc:spChg>
        <pc:spChg chg="mod">
          <ac:chgData name="Gregg Blanchard" userId="4bed1f78-cd5d-4f0b-9d81-d1d6a2580b87" providerId="ADAL" clId="{E4CF4512-B995-409D-8127-47E1D2436E3E}" dt="2025-04-03T18:56:06.863" v="240" actId="1035"/>
          <ac:spMkLst>
            <pc:docMk/>
            <pc:sldMk cId="1762874931" sldId="1637156189"/>
            <ac:spMk id="4" creationId="{45C4C40A-4B4A-B354-86F0-A06CCCAC1B9F}"/>
          </ac:spMkLst>
        </pc:spChg>
        <pc:spChg chg="add mod">
          <ac:chgData name="Gregg Blanchard" userId="4bed1f78-cd5d-4f0b-9d81-d1d6a2580b87" providerId="ADAL" clId="{E4CF4512-B995-409D-8127-47E1D2436E3E}" dt="2025-04-03T19:25:23.799" v="293" actId="1076"/>
          <ac:spMkLst>
            <pc:docMk/>
            <pc:sldMk cId="1762874931" sldId="1637156189"/>
            <ac:spMk id="5" creationId="{0608283D-54B7-ED04-A2FD-507608C64016}"/>
          </ac:spMkLst>
        </pc:spChg>
        <pc:spChg chg="add mod">
          <ac:chgData name="Gregg Blanchard" userId="4bed1f78-cd5d-4f0b-9d81-d1d6a2580b87" providerId="ADAL" clId="{E4CF4512-B995-409D-8127-47E1D2436E3E}" dt="2025-04-03T19:26:54.602" v="295" actId="14826"/>
          <ac:spMkLst>
            <pc:docMk/>
            <pc:sldMk cId="1762874931" sldId="1637156189"/>
            <ac:spMk id="6" creationId="{D86C5728-6712-784D-0892-22347402B916}"/>
          </ac:spMkLst>
        </pc:spChg>
        <pc:spChg chg="mod">
          <ac:chgData name="Gregg Blanchard" userId="4bed1f78-cd5d-4f0b-9d81-d1d6a2580b87" providerId="ADAL" clId="{E4CF4512-B995-409D-8127-47E1D2436E3E}" dt="2025-04-03T18:44:29.594" v="12" actId="255"/>
          <ac:spMkLst>
            <pc:docMk/>
            <pc:sldMk cId="1762874931" sldId="1637156189"/>
            <ac:spMk id="7" creationId="{22E2EC66-51A1-987E-2F7B-5DC56FD79649}"/>
          </ac:spMkLst>
        </pc:spChg>
        <pc:spChg chg="add mod">
          <ac:chgData name="Gregg Blanchard" userId="4bed1f78-cd5d-4f0b-9d81-d1d6a2580b87" providerId="ADAL" clId="{E4CF4512-B995-409D-8127-47E1D2436E3E}" dt="2025-04-03T19:27:09.823" v="296" actId="14826"/>
          <ac:spMkLst>
            <pc:docMk/>
            <pc:sldMk cId="1762874931" sldId="1637156189"/>
            <ac:spMk id="8" creationId="{0E93CF2C-A3DD-5B4A-8ED4-2FA4DB1AEE10}"/>
          </ac:spMkLst>
        </pc:spChg>
        <pc:spChg chg="mod">
          <ac:chgData name="Gregg Blanchard" userId="4bed1f78-cd5d-4f0b-9d81-d1d6a2580b87" providerId="ADAL" clId="{E4CF4512-B995-409D-8127-47E1D2436E3E}" dt="2025-04-03T18:56:13.155" v="254" actId="1035"/>
          <ac:spMkLst>
            <pc:docMk/>
            <pc:sldMk cId="1762874931" sldId="1637156189"/>
            <ac:spMk id="9" creationId="{081F7368-9B2A-E0C7-5AD0-4016D4795F12}"/>
          </ac:spMkLst>
        </pc:spChg>
        <pc:spChg chg="add mod">
          <ac:chgData name="Gregg Blanchard" userId="4bed1f78-cd5d-4f0b-9d81-d1d6a2580b87" providerId="ADAL" clId="{E4CF4512-B995-409D-8127-47E1D2436E3E}" dt="2025-04-03T19:26:30.834" v="294" actId="14826"/>
          <ac:spMkLst>
            <pc:docMk/>
            <pc:sldMk cId="1762874931" sldId="1637156189"/>
            <ac:spMk id="10" creationId="{3456819C-81A7-0F78-77FA-E2BC15F2E85A}"/>
          </ac:spMkLst>
        </pc:spChg>
      </pc:sldChg>
      <pc:sldChg chg="modSp mod">
        <pc:chgData name="Gregg Blanchard" userId="4bed1f78-cd5d-4f0b-9d81-d1d6a2580b87" providerId="ADAL" clId="{E4CF4512-B995-409D-8127-47E1D2436E3E}" dt="2025-04-03T18:55:30.603" v="228" actId="255"/>
        <pc:sldMkLst>
          <pc:docMk/>
          <pc:sldMk cId="1927326358" sldId="1637156190"/>
        </pc:sldMkLst>
        <pc:spChg chg="mod">
          <ac:chgData name="Gregg Blanchard" userId="4bed1f78-cd5d-4f0b-9d81-d1d6a2580b87" providerId="ADAL" clId="{E4CF4512-B995-409D-8127-47E1D2436E3E}" dt="2025-04-03T18:55:30.603" v="228" actId="255"/>
          <ac:spMkLst>
            <pc:docMk/>
            <pc:sldMk cId="1927326358" sldId="1637156190"/>
            <ac:spMk id="5" creationId="{6F0F48F1-3720-DB7C-3A13-2A77E7260F35}"/>
          </ac:spMkLst>
        </pc:spChg>
      </pc:sldChg>
      <pc:sldChg chg="modSp mod">
        <pc:chgData name="Gregg Blanchard" userId="4bed1f78-cd5d-4f0b-9d81-d1d6a2580b87" providerId="ADAL" clId="{E4CF4512-B995-409D-8127-47E1D2436E3E}" dt="2025-04-03T18:54:01.942" v="211" actId="255"/>
        <pc:sldMkLst>
          <pc:docMk/>
          <pc:sldMk cId="83536517" sldId="1637156192"/>
        </pc:sldMkLst>
        <pc:spChg chg="mod">
          <ac:chgData name="Gregg Blanchard" userId="4bed1f78-cd5d-4f0b-9d81-d1d6a2580b87" providerId="ADAL" clId="{E4CF4512-B995-409D-8127-47E1D2436E3E}" dt="2025-04-03T18:52:57.447" v="184" actId="255"/>
          <ac:spMkLst>
            <pc:docMk/>
            <pc:sldMk cId="83536517" sldId="1637156192"/>
            <ac:spMk id="2" creationId="{0D5FE9C5-CD7D-26FE-AD57-CC0B000239EE}"/>
          </ac:spMkLst>
        </pc:spChg>
        <pc:spChg chg="mod">
          <ac:chgData name="Gregg Blanchard" userId="4bed1f78-cd5d-4f0b-9d81-d1d6a2580b87" providerId="ADAL" clId="{E4CF4512-B995-409D-8127-47E1D2436E3E}" dt="2025-04-03T18:53:00.710" v="185" actId="2711"/>
          <ac:spMkLst>
            <pc:docMk/>
            <pc:sldMk cId="83536517" sldId="1637156192"/>
            <ac:spMk id="3" creationId="{FEE13FAE-81CE-10C3-D983-D6810B1D7BA3}"/>
          </ac:spMkLst>
        </pc:spChg>
        <pc:spChg chg="mod">
          <ac:chgData name="Gregg Blanchard" userId="4bed1f78-cd5d-4f0b-9d81-d1d6a2580b87" providerId="ADAL" clId="{E4CF4512-B995-409D-8127-47E1D2436E3E}" dt="2025-04-03T18:54:01.942" v="211" actId="255"/>
          <ac:spMkLst>
            <pc:docMk/>
            <pc:sldMk cId="83536517" sldId="1637156192"/>
            <ac:spMk id="4" creationId="{963A5DAB-DA27-E6A2-7F5C-694ECB8A2091}"/>
          </ac:spMkLst>
        </pc:spChg>
        <pc:spChg chg="mod">
          <ac:chgData name="Gregg Blanchard" userId="4bed1f78-cd5d-4f0b-9d81-d1d6a2580b87" providerId="ADAL" clId="{E4CF4512-B995-409D-8127-47E1D2436E3E}" dt="2025-04-03T18:52:57.447" v="184" actId="255"/>
          <ac:spMkLst>
            <pc:docMk/>
            <pc:sldMk cId="83536517" sldId="1637156192"/>
            <ac:spMk id="6" creationId="{DF66476F-0F2A-5C36-5FC6-807AB052194A}"/>
          </ac:spMkLst>
        </pc:spChg>
        <pc:spChg chg="mod">
          <ac:chgData name="Gregg Blanchard" userId="4bed1f78-cd5d-4f0b-9d81-d1d6a2580b87" providerId="ADAL" clId="{E4CF4512-B995-409D-8127-47E1D2436E3E}" dt="2025-04-03T18:52:57.447" v="184" actId="255"/>
          <ac:spMkLst>
            <pc:docMk/>
            <pc:sldMk cId="83536517" sldId="1637156192"/>
            <ac:spMk id="7" creationId="{47ABD1E0-0875-D26B-AF93-70DA37BCAEFE}"/>
          </ac:spMkLst>
        </pc:spChg>
      </pc:sldChg>
      <pc:sldChg chg="addSp delSp modSp mod">
        <pc:chgData name="Gregg Blanchard" userId="4bed1f78-cd5d-4f0b-9d81-d1d6a2580b87" providerId="ADAL" clId="{E4CF4512-B995-409D-8127-47E1D2436E3E}" dt="2025-04-03T18:54:26.652" v="216" actId="255"/>
        <pc:sldMkLst>
          <pc:docMk/>
          <pc:sldMk cId="1090935750" sldId="1637156193"/>
        </pc:sldMkLst>
        <pc:spChg chg="del mod">
          <ac:chgData name="Gregg Blanchard" userId="4bed1f78-cd5d-4f0b-9d81-d1d6a2580b87" providerId="ADAL" clId="{E4CF4512-B995-409D-8127-47E1D2436E3E}" dt="2025-04-03T18:51:00.685" v="92" actId="478"/>
          <ac:spMkLst>
            <pc:docMk/>
            <pc:sldMk cId="1090935750" sldId="1637156193"/>
            <ac:spMk id="3" creationId="{24CF0818-2F0F-80BA-1EC2-E2268F0C8ABC}"/>
          </ac:spMkLst>
        </pc:spChg>
        <pc:spChg chg="del mod">
          <ac:chgData name="Gregg Blanchard" userId="4bed1f78-cd5d-4f0b-9d81-d1d6a2580b87" providerId="ADAL" clId="{E4CF4512-B995-409D-8127-47E1D2436E3E}" dt="2025-04-03T18:51:00.685" v="92" actId="478"/>
          <ac:spMkLst>
            <pc:docMk/>
            <pc:sldMk cId="1090935750" sldId="1637156193"/>
            <ac:spMk id="4" creationId="{383F68A1-7698-435C-F2EE-FE105F17E696}"/>
          </ac:spMkLst>
        </pc:spChg>
        <pc:spChg chg="mod">
          <ac:chgData name="Gregg Blanchard" userId="4bed1f78-cd5d-4f0b-9d81-d1d6a2580b87" providerId="ADAL" clId="{E4CF4512-B995-409D-8127-47E1D2436E3E}" dt="2025-04-03T18:49:53.897" v="28" actId="2711"/>
          <ac:spMkLst>
            <pc:docMk/>
            <pc:sldMk cId="1090935750" sldId="1637156193"/>
            <ac:spMk id="5" creationId="{5BF6D55B-14D9-6AC9-C4BE-11657EE031D3}"/>
          </ac:spMkLst>
        </pc:spChg>
        <pc:spChg chg="del mod">
          <ac:chgData name="Gregg Blanchard" userId="4bed1f78-cd5d-4f0b-9d81-d1d6a2580b87" providerId="ADAL" clId="{E4CF4512-B995-409D-8127-47E1D2436E3E}" dt="2025-04-03T18:51:00.685" v="92" actId="478"/>
          <ac:spMkLst>
            <pc:docMk/>
            <pc:sldMk cId="1090935750" sldId="1637156193"/>
            <ac:spMk id="6" creationId="{28FD1123-9236-B77D-12C7-8B2ED1D03B77}"/>
          </ac:spMkLst>
        </pc:spChg>
        <pc:spChg chg="mod">
          <ac:chgData name="Gregg Blanchard" userId="4bed1f78-cd5d-4f0b-9d81-d1d6a2580b87" providerId="ADAL" clId="{E4CF4512-B995-409D-8127-47E1D2436E3E}" dt="2025-04-03T18:50:08.464" v="37" actId="2711"/>
          <ac:spMkLst>
            <pc:docMk/>
            <pc:sldMk cId="1090935750" sldId="1637156193"/>
            <ac:spMk id="7" creationId="{C6258615-6A95-3F10-D4B9-59A77007FE9C}"/>
          </ac:spMkLst>
        </pc:spChg>
        <pc:spChg chg="add mod">
          <ac:chgData name="Gregg Blanchard" userId="4bed1f78-cd5d-4f0b-9d81-d1d6a2580b87" providerId="ADAL" clId="{E4CF4512-B995-409D-8127-47E1D2436E3E}" dt="2025-04-03T18:51:01.330" v="93"/>
          <ac:spMkLst>
            <pc:docMk/>
            <pc:sldMk cId="1090935750" sldId="1637156193"/>
            <ac:spMk id="8" creationId="{8420437D-500C-359A-AF80-6A2E203F11A8}"/>
          </ac:spMkLst>
        </pc:spChg>
        <pc:spChg chg="add mod">
          <ac:chgData name="Gregg Blanchard" userId="4bed1f78-cd5d-4f0b-9d81-d1d6a2580b87" providerId="ADAL" clId="{E4CF4512-B995-409D-8127-47E1D2436E3E}" dt="2025-04-03T18:51:01.330" v="93"/>
          <ac:spMkLst>
            <pc:docMk/>
            <pc:sldMk cId="1090935750" sldId="1637156193"/>
            <ac:spMk id="10" creationId="{B76727C2-0923-7E61-CD52-C7E70284538D}"/>
          </ac:spMkLst>
        </pc:spChg>
        <pc:spChg chg="add mod">
          <ac:chgData name="Gregg Blanchard" userId="4bed1f78-cd5d-4f0b-9d81-d1d6a2580b87" providerId="ADAL" clId="{E4CF4512-B995-409D-8127-47E1D2436E3E}" dt="2025-04-03T18:54:26.652" v="216" actId="255"/>
          <ac:spMkLst>
            <pc:docMk/>
            <pc:sldMk cId="1090935750" sldId="1637156193"/>
            <ac:spMk id="13" creationId="{8DD9D76E-4219-17D2-78C3-E2EE9D8C2358}"/>
          </ac:spMkLst>
        </pc:spChg>
        <pc:spChg chg="mod">
          <ac:chgData name="Gregg Blanchard" userId="4bed1f78-cd5d-4f0b-9d81-d1d6a2580b87" providerId="ADAL" clId="{E4CF4512-B995-409D-8127-47E1D2436E3E}" dt="2025-04-03T18:49:53.897" v="28" actId="2711"/>
          <ac:spMkLst>
            <pc:docMk/>
            <pc:sldMk cId="1090935750" sldId="1637156193"/>
            <ac:spMk id="14" creationId="{D93C1944-B063-3F5F-5E16-7727F9138FC2}"/>
          </ac:spMkLst>
        </pc:spChg>
        <pc:spChg chg="mod">
          <ac:chgData name="Gregg Blanchard" userId="4bed1f78-cd5d-4f0b-9d81-d1d6a2580b87" providerId="ADAL" clId="{E4CF4512-B995-409D-8127-47E1D2436E3E}" dt="2025-04-03T18:50:08.464" v="37" actId="2711"/>
          <ac:spMkLst>
            <pc:docMk/>
            <pc:sldMk cId="1090935750" sldId="1637156193"/>
            <ac:spMk id="15" creationId="{BCAF9E56-5442-C85A-9CA1-6F2F183E336A}"/>
          </ac:spMkLst>
        </pc:spChg>
        <pc:spChg chg="mod">
          <ac:chgData name="Gregg Blanchard" userId="4bed1f78-cd5d-4f0b-9d81-d1d6a2580b87" providerId="ADAL" clId="{E4CF4512-B995-409D-8127-47E1D2436E3E}" dt="2025-04-03T18:49:53.897" v="28" actId="2711"/>
          <ac:spMkLst>
            <pc:docMk/>
            <pc:sldMk cId="1090935750" sldId="1637156193"/>
            <ac:spMk id="16" creationId="{9E5302E9-0FC3-23A5-23E1-C7F2A5CF0867}"/>
          </ac:spMkLst>
        </pc:spChg>
        <pc:spChg chg="mod">
          <ac:chgData name="Gregg Blanchard" userId="4bed1f78-cd5d-4f0b-9d81-d1d6a2580b87" providerId="ADAL" clId="{E4CF4512-B995-409D-8127-47E1D2436E3E}" dt="2025-04-03T18:49:53.897" v="28" actId="2711"/>
          <ac:spMkLst>
            <pc:docMk/>
            <pc:sldMk cId="1090935750" sldId="1637156193"/>
            <ac:spMk id="17" creationId="{E14AC749-C0B5-6CAD-12CF-CF6816256E20}"/>
          </ac:spMkLst>
        </pc:spChg>
      </pc:sldChg>
      <pc:sldChg chg="modSp mod">
        <pc:chgData name="Gregg Blanchard" userId="4bed1f78-cd5d-4f0b-9d81-d1d6a2580b87" providerId="ADAL" clId="{E4CF4512-B995-409D-8127-47E1D2436E3E}" dt="2025-04-03T18:54:22.392" v="215" actId="255"/>
        <pc:sldMkLst>
          <pc:docMk/>
          <pc:sldMk cId="1442143980" sldId="1637156194"/>
        </pc:sldMkLst>
        <pc:spChg chg="mod">
          <ac:chgData name="Gregg Blanchard" userId="4bed1f78-cd5d-4f0b-9d81-d1d6a2580b87" providerId="ADAL" clId="{E4CF4512-B995-409D-8127-47E1D2436E3E}" dt="2025-04-03T18:50:55.254" v="91" actId="1037"/>
          <ac:spMkLst>
            <pc:docMk/>
            <pc:sldMk cId="1442143980" sldId="1637156194"/>
            <ac:spMk id="3" creationId="{A43B54E4-9286-72FB-FA63-ADA939AB4836}"/>
          </ac:spMkLst>
        </pc:spChg>
        <pc:spChg chg="mod">
          <ac:chgData name="Gregg Blanchard" userId="4bed1f78-cd5d-4f0b-9d81-d1d6a2580b87" providerId="ADAL" clId="{E4CF4512-B995-409D-8127-47E1D2436E3E}" dt="2025-04-03T18:54:22.392" v="215" actId="255"/>
          <ac:spMkLst>
            <pc:docMk/>
            <pc:sldMk cId="1442143980" sldId="1637156194"/>
            <ac:spMk id="4" creationId="{2A541556-32A5-82E0-231F-766FFCFB567A}"/>
          </ac:spMkLst>
        </pc:spChg>
        <pc:spChg chg="mod">
          <ac:chgData name="Gregg Blanchard" userId="4bed1f78-cd5d-4f0b-9d81-d1d6a2580b87" providerId="ADAL" clId="{E4CF4512-B995-409D-8127-47E1D2436E3E}" dt="2025-04-03T18:50:55.254" v="91" actId="1037"/>
          <ac:spMkLst>
            <pc:docMk/>
            <pc:sldMk cId="1442143980" sldId="1637156194"/>
            <ac:spMk id="6" creationId="{F6EA8057-A22D-2669-8DC4-F8C37462F21C}"/>
          </ac:spMkLst>
        </pc:spChg>
        <pc:spChg chg="mod">
          <ac:chgData name="Gregg Blanchard" userId="4bed1f78-cd5d-4f0b-9d81-d1d6a2580b87" providerId="ADAL" clId="{E4CF4512-B995-409D-8127-47E1D2436E3E}" dt="2025-04-03T18:50:23.243" v="39" actId="2711"/>
          <ac:spMkLst>
            <pc:docMk/>
            <pc:sldMk cId="1442143980" sldId="1637156194"/>
            <ac:spMk id="8" creationId="{EEDDFA15-15B2-C130-ABEC-13EAE84E52B8}"/>
          </ac:spMkLst>
        </pc:spChg>
        <pc:spChg chg="mod">
          <ac:chgData name="Gregg Blanchard" userId="4bed1f78-cd5d-4f0b-9d81-d1d6a2580b87" providerId="ADAL" clId="{E4CF4512-B995-409D-8127-47E1D2436E3E}" dt="2025-04-03T18:50:16.091" v="38" actId="2711"/>
          <ac:spMkLst>
            <pc:docMk/>
            <pc:sldMk cId="1442143980" sldId="1637156194"/>
            <ac:spMk id="9" creationId="{8A28D9BF-5A2E-827F-FD70-2300691F2AF4}"/>
          </ac:spMkLst>
        </pc:spChg>
        <pc:spChg chg="mod">
          <ac:chgData name="Gregg Blanchard" userId="4bed1f78-cd5d-4f0b-9d81-d1d6a2580b87" providerId="ADAL" clId="{E4CF4512-B995-409D-8127-47E1D2436E3E}" dt="2025-04-03T18:50:23.243" v="39" actId="2711"/>
          <ac:spMkLst>
            <pc:docMk/>
            <pc:sldMk cId="1442143980" sldId="1637156194"/>
            <ac:spMk id="18" creationId="{DCBABE05-F9AD-A59D-4EDB-63C379CD49C1}"/>
          </ac:spMkLst>
        </pc:spChg>
        <pc:spChg chg="mod">
          <ac:chgData name="Gregg Blanchard" userId="4bed1f78-cd5d-4f0b-9d81-d1d6a2580b87" providerId="ADAL" clId="{E4CF4512-B995-409D-8127-47E1D2436E3E}" dt="2025-04-03T18:50:23.243" v="39" actId="2711"/>
          <ac:spMkLst>
            <pc:docMk/>
            <pc:sldMk cId="1442143980" sldId="1637156194"/>
            <ac:spMk id="21" creationId="{0FC5DD34-A830-5079-029D-9ADEC0901145}"/>
          </ac:spMkLst>
        </pc:spChg>
      </pc:sldChg>
      <pc:sldChg chg="modSp mod">
        <pc:chgData name="Gregg Blanchard" userId="4bed1f78-cd5d-4f0b-9d81-d1d6a2580b87" providerId="ADAL" clId="{E4CF4512-B995-409D-8127-47E1D2436E3E}" dt="2025-04-03T18:54:11.361" v="213" actId="255"/>
        <pc:sldMkLst>
          <pc:docMk/>
          <pc:sldMk cId="1829815072" sldId="1637156195"/>
        </pc:sldMkLst>
        <pc:spChg chg="mod">
          <ac:chgData name="Gregg Blanchard" userId="4bed1f78-cd5d-4f0b-9d81-d1d6a2580b87" providerId="ADAL" clId="{E4CF4512-B995-409D-8127-47E1D2436E3E}" dt="2025-04-03T18:52:21.550" v="177" actId="2711"/>
          <ac:spMkLst>
            <pc:docMk/>
            <pc:sldMk cId="1829815072" sldId="1637156195"/>
            <ac:spMk id="3" creationId="{24E4D80D-5777-B28A-D820-52AA0B7FFD31}"/>
          </ac:spMkLst>
        </pc:spChg>
        <pc:spChg chg="mod">
          <ac:chgData name="Gregg Blanchard" userId="4bed1f78-cd5d-4f0b-9d81-d1d6a2580b87" providerId="ADAL" clId="{E4CF4512-B995-409D-8127-47E1D2436E3E}" dt="2025-04-03T18:54:11.361" v="213" actId="255"/>
          <ac:spMkLst>
            <pc:docMk/>
            <pc:sldMk cId="1829815072" sldId="1637156195"/>
            <ac:spMk id="4" creationId="{DE295141-36AE-281B-39E7-3BA91EA5C3EA}"/>
          </ac:spMkLst>
        </pc:spChg>
        <pc:spChg chg="mod">
          <ac:chgData name="Gregg Blanchard" userId="4bed1f78-cd5d-4f0b-9d81-d1d6a2580b87" providerId="ADAL" clId="{E4CF4512-B995-409D-8127-47E1D2436E3E}" dt="2025-04-03T18:52:28.884" v="179" actId="255"/>
          <ac:spMkLst>
            <pc:docMk/>
            <pc:sldMk cId="1829815072" sldId="1637156195"/>
            <ac:spMk id="6" creationId="{DD3AF00A-3CF7-F3B6-7522-862853434730}"/>
          </ac:spMkLst>
        </pc:spChg>
        <pc:spChg chg="mod">
          <ac:chgData name="Gregg Blanchard" userId="4bed1f78-cd5d-4f0b-9d81-d1d6a2580b87" providerId="ADAL" clId="{E4CF4512-B995-409D-8127-47E1D2436E3E}" dt="2025-04-03T18:52:28.884" v="179" actId="255"/>
          <ac:spMkLst>
            <pc:docMk/>
            <pc:sldMk cId="1829815072" sldId="1637156195"/>
            <ac:spMk id="7" creationId="{CDA75147-59EE-C0A9-B786-44AFC804AA46}"/>
          </ac:spMkLst>
        </pc:spChg>
      </pc:sldChg>
      <pc:sldChg chg="modSp mod">
        <pc:chgData name="Gregg Blanchard" userId="4bed1f78-cd5d-4f0b-9d81-d1d6a2580b87" providerId="ADAL" clId="{E4CF4512-B995-409D-8127-47E1D2436E3E}" dt="2025-04-03T18:53:52.411" v="209" actId="255"/>
        <pc:sldMkLst>
          <pc:docMk/>
          <pc:sldMk cId="834674566" sldId="1637156196"/>
        </pc:sldMkLst>
        <pc:spChg chg="mod">
          <ac:chgData name="Gregg Blanchard" userId="4bed1f78-cd5d-4f0b-9d81-d1d6a2580b87" providerId="ADAL" clId="{E4CF4512-B995-409D-8127-47E1D2436E3E}" dt="2025-04-03T18:53:52.411" v="209" actId="255"/>
          <ac:spMkLst>
            <pc:docMk/>
            <pc:sldMk cId="834674566" sldId="1637156196"/>
            <ac:spMk id="4" creationId="{45E074F0-3CB6-E856-5C5E-A5BABF579789}"/>
          </ac:spMkLst>
        </pc:spChg>
        <pc:spChg chg="mod">
          <ac:chgData name="Gregg Blanchard" userId="4bed1f78-cd5d-4f0b-9d81-d1d6a2580b87" providerId="ADAL" clId="{E4CF4512-B995-409D-8127-47E1D2436E3E}" dt="2025-04-03T18:53:40.333" v="208" actId="255"/>
          <ac:spMkLst>
            <pc:docMk/>
            <pc:sldMk cId="834674566" sldId="1637156196"/>
            <ac:spMk id="9" creationId="{F5B7B404-BB32-29C7-142A-4407BD122F31}"/>
          </ac:spMkLst>
        </pc:spChg>
        <pc:spChg chg="mod">
          <ac:chgData name="Gregg Blanchard" userId="4bed1f78-cd5d-4f0b-9d81-d1d6a2580b87" providerId="ADAL" clId="{E4CF4512-B995-409D-8127-47E1D2436E3E}" dt="2025-04-03T18:53:40.333" v="208" actId="255"/>
          <ac:spMkLst>
            <pc:docMk/>
            <pc:sldMk cId="834674566" sldId="1637156196"/>
            <ac:spMk id="12" creationId="{C9AD9370-C76B-E9C8-0DF7-78ACAD43D792}"/>
          </ac:spMkLst>
        </pc:spChg>
        <pc:spChg chg="mod">
          <ac:chgData name="Gregg Blanchard" userId="4bed1f78-cd5d-4f0b-9d81-d1d6a2580b87" providerId="ADAL" clId="{E4CF4512-B995-409D-8127-47E1D2436E3E}" dt="2025-04-03T18:53:40.333" v="208" actId="255"/>
          <ac:spMkLst>
            <pc:docMk/>
            <pc:sldMk cId="834674566" sldId="1637156196"/>
            <ac:spMk id="13" creationId="{595AB287-016F-2027-A328-F24E5280CA06}"/>
          </ac:spMkLst>
        </pc:spChg>
      </pc:sldChg>
      <pc:sldChg chg="modSp mod">
        <pc:chgData name="Gregg Blanchard" userId="4bed1f78-cd5d-4f0b-9d81-d1d6a2580b87" providerId="ADAL" clId="{E4CF4512-B995-409D-8127-47E1D2436E3E}" dt="2025-04-03T18:55:22.236" v="226" actId="255"/>
        <pc:sldMkLst>
          <pc:docMk/>
          <pc:sldMk cId="1635642000" sldId="1637156197"/>
        </pc:sldMkLst>
        <pc:spChg chg="mod">
          <ac:chgData name="Gregg Blanchard" userId="4bed1f78-cd5d-4f0b-9d81-d1d6a2580b87" providerId="ADAL" clId="{E4CF4512-B995-409D-8127-47E1D2436E3E}" dt="2025-04-03T18:55:16.755" v="225" actId="2711"/>
          <ac:spMkLst>
            <pc:docMk/>
            <pc:sldMk cId="1635642000" sldId="1637156197"/>
            <ac:spMk id="3" creationId="{2D2D3A8A-E3B7-4297-C945-0D074FE6C718}"/>
          </ac:spMkLst>
        </pc:spChg>
        <pc:spChg chg="mod">
          <ac:chgData name="Gregg Blanchard" userId="4bed1f78-cd5d-4f0b-9d81-d1d6a2580b87" providerId="ADAL" clId="{E4CF4512-B995-409D-8127-47E1D2436E3E}" dt="2025-04-03T18:55:13.142" v="224" actId="255"/>
          <ac:spMkLst>
            <pc:docMk/>
            <pc:sldMk cId="1635642000" sldId="1637156197"/>
            <ac:spMk id="4" creationId="{3A727C32-4A66-C245-C28B-A40D090E5F22}"/>
          </ac:spMkLst>
        </pc:spChg>
        <pc:spChg chg="mod">
          <ac:chgData name="Gregg Blanchard" userId="4bed1f78-cd5d-4f0b-9d81-d1d6a2580b87" providerId="ADAL" clId="{E4CF4512-B995-409D-8127-47E1D2436E3E}" dt="2025-04-03T18:55:05.826" v="223" actId="113"/>
          <ac:spMkLst>
            <pc:docMk/>
            <pc:sldMk cId="1635642000" sldId="1637156197"/>
            <ac:spMk id="6" creationId="{C31BA2DA-D9A8-2D6E-C8F5-956B2D81C06A}"/>
          </ac:spMkLst>
        </pc:spChg>
        <pc:spChg chg="mod">
          <ac:chgData name="Gregg Blanchard" userId="4bed1f78-cd5d-4f0b-9d81-d1d6a2580b87" providerId="ADAL" clId="{E4CF4512-B995-409D-8127-47E1D2436E3E}" dt="2025-04-03T18:54:57.046" v="221" actId="2711"/>
          <ac:spMkLst>
            <pc:docMk/>
            <pc:sldMk cId="1635642000" sldId="1637156197"/>
            <ac:spMk id="7" creationId="{D874F3B3-6571-055B-EBEA-0AEF59D480B0}"/>
          </ac:spMkLst>
        </pc:spChg>
        <pc:spChg chg="mod">
          <ac:chgData name="Gregg Blanchard" userId="4bed1f78-cd5d-4f0b-9d81-d1d6a2580b87" providerId="ADAL" clId="{E4CF4512-B995-409D-8127-47E1D2436E3E}" dt="2025-04-03T18:55:22.236" v="226" actId="255"/>
          <ac:spMkLst>
            <pc:docMk/>
            <pc:sldMk cId="1635642000" sldId="1637156197"/>
            <ac:spMk id="9" creationId="{4BF80BA2-92EF-C47F-3C33-AD848DCC1ADB}"/>
          </ac:spMkLst>
        </pc:spChg>
      </pc:sldChg>
      <pc:sldChg chg="modSp mod">
        <pc:chgData name="Gregg Blanchard" userId="4bed1f78-cd5d-4f0b-9d81-d1d6a2580b87" providerId="ADAL" clId="{E4CF4512-B995-409D-8127-47E1D2436E3E}" dt="2025-04-03T18:54:15.722" v="214" actId="255"/>
        <pc:sldMkLst>
          <pc:docMk/>
          <pc:sldMk cId="3689453835" sldId="1637156198"/>
        </pc:sldMkLst>
        <pc:spChg chg="mod">
          <ac:chgData name="Gregg Blanchard" userId="4bed1f78-cd5d-4f0b-9d81-d1d6a2580b87" providerId="ADAL" clId="{E4CF4512-B995-409D-8127-47E1D2436E3E}" dt="2025-04-03T18:52:16.401" v="176" actId="2711"/>
          <ac:spMkLst>
            <pc:docMk/>
            <pc:sldMk cId="3689453835" sldId="1637156198"/>
            <ac:spMk id="3" creationId="{4F5E5F00-6878-FFE0-E07A-099186F12C2C}"/>
          </ac:spMkLst>
        </pc:spChg>
        <pc:spChg chg="mod">
          <ac:chgData name="Gregg Blanchard" userId="4bed1f78-cd5d-4f0b-9d81-d1d6a2580b87" providerId="ADAL" clId="{E4CF4512-B995-409D-8127-47E1D2436E3E}" dt="2025-04-03T18:54:15.722" v="214" actId="255"/>
          <ac:spMkLst>
            <pc:docMk/>
            <pc:sldMk cId="3689453835" sldId="1637156198"/>
            <ac:spMk id="4" creationId="{F8FC5EC3-ABD4-AD1B-DA8A-004638618682}"/>
          </ac:spMkLst>
        </pc:spChg>
        <pc:spChg chg="mod">
          <ac:chgData name="Gregg Blanchard" userId="4bed1f78-cd5d-4f0b-9d81-d1d6a2580b87" providerId="ADAL" clId="{E4CF4512-B995-409D-8127-47E1D2436E3E}" dt="2025-04-03T18:51:59.163" v="172" actId="255"/>
          <ac:spMkLst>
            <pc:docMk/>
            <pc:sldMk cId="3689453835" sldId="1637156198"/>
            <ac:spMk id="6" creationId="{A407582C-9DB7-0685-B179-DC4CE632F76C}"/>
          </ac:spMkLst>
        </pc:spChg>
        <pc:spChg chg="mod">
          <ac:chgData name="Gregg Blanchard" userId="4bed1f78-cd5d-4f0b-9d81-d1d6a2580b87" providerId="ADAL" clId="{E4CF4512-B995-409D-8127-47E1D2436E3E}" dt="2025-04-03T18:52:11.961" v="175" actId="255"/>
          <ac:spMkLst>
            <pc:docMk/>
            <pc:sldMk cId="3689453835" sldId="1637156198"/>
            <ac:spMk id="7" creationId="{239577DF-AD3D-A39F-FBDD-9D25DF4A1F98}"/>
          </ac:spMkLst>
        </pc:spChg>
      </pc:sldChg>
      <pc:sldChg chg="addSp delSp modSp mod">
        <pc:chgData name="Gregg Blanchard" userId="4bed1f78-cd5d-4f0b-9d81-d1d6a2580b87" providerId="ADAL" clId="{E4CF4512-B995-409D-8127-47E1D2436E3E}" dt="2025-04-03T18:59:59.846" v="268" actId="1036"/>
        <pc:sldMkLst>
          <pc:docMk/>
          <pc:sldMk cId="1558738170" sldId="1637156199"/>
        </pc:sldMkLst>
        <pc:spChg chg="add mod">
          <ac:chgData name="Gregg Blanchard" userId="4bed1f78-cd5d-4f0b-9d81-d1d6a2580b87" providerId="ADAL" clId="{E4CF4512-B995-409D-8127-47E1D2436E3E}" dt="2025-04-03T18:59:42.487" v="256"/>
          <ac:spMkLst>
            <pc:docMk/>
            <pc:sldMk cId="1558738170" sldId="1637156199"/>
            <ac:spMk id="3" creationId="{C1766B01-6C80-CE86-0B52-9DF1D4BBEBBB}"/>
          </ac:spMkLst>
        </pc:spChg>
        <pc:spChg chg="del mod">
          <ac:chgData name="Gregg Blanchard" userId="4bed1f78-cd5d-4f0b-9d81-d1d6a2580b87" providerId="ADAL" clId="{E4CF4512-B995-409D-8127-47E1D2436E3E}" dt="2025-04-03T18:59:40.513" v="255" actId="478"/>
          <ac:spMkLst>
            <pc:docMk/>
            <pc:sldMk cId="1558738170" sldId="1637156199"/>
            <ac:spMk id="4" creationId="{97F89842-9724-7BDD-8582-3C34F822A3A2}"/>
          </ac:spMkLst>
        </pc:spChg>
        <pc:spChg chg="add mod">
          <ac:chgData name="Gregg Blanchard" userId="4bed1f78-cd5d-4f0b-9d81-d1d6a2580b87" providerId="ADAL" clId="{E4CF4512-B995-409D-8127-47E1D2436E3E}" dt="2025-04-03T18:59:42.487" v="256"/>
          <ac:spMkLst>
            <pc:docMk/>
            <pc:sldMk cId="1558738170" sldId="1637156199"/>
            <ac:spMk id="5" creationId="{442740DE-3876-7F56-6117-8F867CC2F7DB}"/>
          </ac:spMkLst>
        </pc:spChg>
        <pc:spChg chg="del mod">
          <ac:chgData name="Gregg Blanchard" userId="4bed1f78-cd5d-4f0b-9d81-d1d6a2580b87" providerId="ADAL" clId="{E4CF4512-B995-409D-8127-47E1D2436E3E}" dt="2025-04-03T18:59:40.513" v="255" actId="478"/>
          <ac:spMkLst>
            <pc:docMk/>
            <pc:sldMk cId="1558738170" sldId="1637156199"/>
            <ac:spMk id="7" creationId="{72887E54-4828-4C4F-95A3-01E3355D4B2D}"/>
          </ac:spMkLst>
        </pc:spChg>
        <pc:spChg chg="add mod">
          <ac:chgData name="Gregg Blanchard" userId="4bed1f78-cd5d-4f0b-9d81-d1d6a2580b87" providerId="ADAL" clId="{E4CF4512-B995-409D-8127-47E1D2436E3E}" dt="2025-04-03T18:59:42.487" v="256"/>
          <ac:spMkLst>
            <pc:docMk/>
            <pc:sldMk cId="1558738170" sldId="1637156199"/>
            <ac:spMk id="8" creationId="{4827D076-05BD-E966-91B9-522F7E523AA5}"/>
          </ac:spMkLst>
        </pc:spChg>
        <pc:spChg chg="del mod">
          <ac:chgData name="Gregg Blanchard" userId="4bed1f78-cd5d-4f0b-9d81-d1d6a2580b87" providerId="ADAL" clId="{E4CF4512-B995-409D-8127-47E1D2436E3E}" dt="2025-04-03T18:59:40.513" v="255" actId="478"/>
          <ac:spMkLst>
            <pc:docMk/>
            <pc:sldMk cId="1558738170" sldId="1637156199"/>
            <ac:spMk id="9" creationId="{98C4AD4F-6BAB-E7D4-D578-AD2DFE2114EB}"/>
          </ac:spMkLst>
        </pc:spChg>
        <pc:spChg chg="add mod">
          <ac:chgData name="Gregg Blanchard" userId="4bed1f78-cd5d-4f0b-9d81-d1d6a2580b87" providerId="ADAL" clId="{E4CF4512-B995-409D-8127-47E1D2436E3E}" dt="2025-04-03T18:59:45.857" v="258" actId="571"/>
          <ac:spMkLst>
            <pc:docMk/>
            <pc:sldMk cId="1558738170" sldId="1637156199"/>
            <ac:spMk id="10" creationId="{226A2A97-31B9-084F-E67F-630D98046E3F}"/>
          </ac:spMkLst>
        </pc:spChg>
        <pc:spChg chg="add mod">
          <ac:chgData name="Gregg Blanchard" userId="4bed1f78-cd5d-4f0b-9d81-d1d6a2580b87" providerId="ADAL" clId="{E4CF4512-B995-409D-8127-47E1D2436E3E}" dt="2025-04-03T18:59:59.846" v="268" actId="1036"/>
          <ac:spMkLst>
            <pc:docMk/>
            <pc:sldMk cId="1558738170" sldId="1637156199"/>
            <ac:spMk id="11" creationId="{FEEACBA8-F995-33B8-808D-DA714496C9E5}"/>
          </ac:spMkLst>
        </pc:spChg>
        <pc:spChg chg="add mod">
          <ac:chgData name="Gregg Blanchard" userId="4bed1f78-cd5d-4f0b-9d81-d1d6a2580b87" providerId="ADAL" clId="{E4CF4512-B995-409D-8127-47E1D2436E3E}" dt="2025-04-03T18:59:59.846" v="268" actId="1036"/>
          <ac:spMkLst>
            <pc:docMk/>
            <pc:sldMk cId="1558738170" sldId="1637156199"/>
            <ac:spMk id="12" creationId="{0354535A-08EF-88A8-FC65-EA92DCBEAA29}"/>
          </ac:spMkLst>
        </pc:spChg>
        <pc:spChg chg="add mod">
          <ac:chgData name="Gregg Blanchard" userId="4bed1f78-cd5d-4f0b-9d81-d1d6a2580b87" providerId="ADAL" clId="{E4CF4512-B995-409D-8127-47E1D2436E3E}" dt="2025-04-03T18:59:59.846" v="268" actId="1036"/>
          <ac:spMkLst>
            <pc:docMk/>
            <pc:sldMk cId="1558738170" sldId="1637156199"/>
            <ac:spMk id="13" creationId="{1268E15C-B1D9-3BDB-17FF-DBCE278093A1}"/>
          </ac:spMkLst>
        </pc:spChg>
      </pc:sldChg>
      <pc:sldMasterChg chg="addSp delSp modSp addSldLayout modSldLayout sldLayoutOrd">
        <pc:chgData name="Gregg Blanchard" userId="4bed1f78-cd5d-4f0b-9d81-d1d6a2580b87" providerId="ADAL" clId="{E4CF4512-B995-409D-8127-47E1D2436E3E}" dt="2025-04-03T19:48:35.992" v="696" actId="14100"/>
        <pc:sldMasterMkLst>
          <pc:docMk/>
          <pc:sldMasterMk cId="148487676" sldId="2147483656"/>
        </pc:sldMasterMkLst>
        <pc:picChg chg="add del mod">
          <ac:chgData name="Gregg Blanchard" userId="4bed1f78-cd5d-4f0b-9d81-d1d6a2580b87" providerId="ADAL" clId="{E4CF4512-B995-409D-8127-47E1D2436E3E}" dt="2025-04-03T19:43:44.678" v="515" actId="478"/>
          <ac:picMkLst>
            <pc:docMk/>
            <pc:sldMasterMk cId="148487676" sldId="2147483656"/>
            <ac:picMk id="2" creationId="{F5089D21-1C15-8B49-185E-F95E7EBDABFB}"/>
          </ac:picMkLst>
        </pc:picChg>
        <pc:sldLayoutChg chg="addSp delSp modSp mod">
          <pc:chgData name="Gregg Blanchard" userId="4bed1f78-cd5d-4f0b-9d81-d1d6a2580b87" providerId="ADAL" clId="{E4CF4512-B995-409D-8127-47E1D2436E3E}" dt="2025-04-03T19:31:17.089" v="377"/>
          <pc:sldLayoutMkLst>
            <pc:docMk/>
            <pc:sldMasterMk cId="148487676" sldId="2147483656"/>
            <pc:sldLayoutMk cId="930369722" sldId="2147483662"/>
          </pc:sldLayoutMkLst>
          <pc:spChg chg="del">
            <ac:chgData name="Gregg Blanchard" userId="4bed1f78-cd5d-4f0b-9d81-d1d6a2580b87" providerId="ADAL" clId="{E4CF4512-B995-409D-8127-47E1D2436E3E}" dt="2025-04-03T19:31:02.773" v="372" actId="478"/>
            <ac:spMkLst>
              <pc:docMk/>
              <pc:sldMasterMk cId="148487676" sldId="2147483656"/>
              <pc:sldLayoutMk cId="930369722" sldId="2147483662"/>
              <ac:spMk id="2" creationId="{00000000-0000-0000-0000-000000000000}"/>
            </ac:spMkLst>
          </pc:spChg>
          <pc:spChg chg="add mod">
            <ac:chgData name="Gregg Blanchard" userId="4bed1f78-cd5d-4f0b-9d81-d1d6a2580b87" providerId="ADAL" clId="{E4CF4512-B995-409D-8127-47E1D2436E3E}" dt="2025-04-03T19:31:17.089" v="377"/>
            <ac:spMkLst>
              <pc:docMk/>
              <pc:sldMasterMk cId="148487676" sldId="2147483656"/>
              <pc:sldLayoutMk cId="930369722" sldId="2147483662"/>
              <ac:spMk id="4" creationId="{7FF6627B-82A8-8A4B-7E5B-2B3A0CBB334B}"/>
            </ac:spMkLst>
          </pc:spChg>
          <pc:spChg chg="add mod">
            <ac:chgData name="Gregg Blanchard" userId="4bed1f78-cd5d-4f0b-9d81-d1d6a2580b87" providerId="ADAL" clId="{E4CF4512-B995-409D-8127-47E1D2436E3E}" dt="2025-04-03T19:31:17.089" v="377"/>
            <ac:spMkLst>
              <pc:docMk/>
              <pc:sldMasterMk cId="148487676" sldId="2147483656"/>
              <pc:sldLayoutMk cId="930369722" sldId="2147483662"/>
              <ac:spMk id="5" creationId="{48FFAD29-5D89-1169-0390-B634C66C91E6}"/>
            </ac:spMkLst>
          </pc:spChg>
          <pc:picChg chg="add mod">
            <ac:chgData name="Gregg Blanchard" userId="4bed1f78-cd5d-4f0b-9d81-d1d6a2580b87" providerId="ADAL" clId="{E4CF4512-B995-409D-8127-47E1D2436E3E}" dt="2025-04-03T19:30:09.446" v="359"/>
            <ac:picMkLst>
              <pc:docMk/>
              <pc:sldMasterMk cId="148487676" sldId="2147483656"/>
              <pc:sldLayoutMk cId="930369722" sldId="2147483662"/>
              <ac:picMk id="3" creationId="{AE9BA10A-4522-1A78-9B64-DADF6F11129A}"/>
            </ac:picMkLst>
          </pc:picChg>
          <pc:cxnChg chg="del">
            <ac:chgData name="Gregg Blanchard" userId="4bed1f78-cd5d-4f0b-9d81-d1d6a2580b87" providerId="ADAL" clId="{E4CF4512-B995-409D-8127-47E1D2436E3E}" dt="2025-04-03T19:31:04.043" v="373" actId="478"/>
            <ac:cxnSpMkLst>
              <pc:docMk/>
              <pc:sldMasterMk cId="148487676" sldId="2147483656"/>
              <pc:sldLayoutMk cId="930369722" sldId="2147483662"/>
              <ac:cxnSpMk id="6" creationId="{A3040AB0-A901-4D77-994C-D889F4C4556D}"/>
            </ac:cxnSpMkLst>
          </pc:cxnChg>
        </pc:sldLayoutChg>
        <pc:sldLayoutChg chg="addSp delSp modSp mod">
          <pc:chgData name="Gregg Blanchard" userId="4bed1f78-cd5d-4f0b-9d81-d1d6a2580b87" providerId="ADAL" clId="{E4CF4512-B995-409D-8127-47E1D2436E3E}" dt="2025-04-03T19:32:02.776" v="391" actId="2711"/>
          <pc:sldLayoutMkLst>
            <pc:docMk/>
            <pc:sldMasterMk cId="148487676" sldId="2147483656"/>
            <pc:sldLayoutMk cId="3148909884" sldId="2147483663"/>
          </pc:sldLayoutMkLst>
          <pc:spChg chg="add mod">
            <ac:chgData name="Gregg Blanchard" userId="4bed1f78-cd5d-4f0b-9d81-d1d6a2580b87" providerId="ADAL" clId="{E4CF4512-B995-409D-8127-47E1D2436E3E}" dt="2025-04-03T19:31:42.989" v="383"/>
            <ac:spMkLst>
              <pc:docMk/>
              <pc:sldMasterMk cId="148487676" sldId="2147483656"/>
              <pc:sldLayoutMk cId="3148909884" sldId="2147483663"/>
              <ac:spMk id="3" creationId="{0975738D-19E1-7C15-BE14-567A7C3AF1A3}"/>
            </ac:spMkLst>
          </pc:spChg>
          <pc:spChg chg="add mod">
            <ac:chgData name="Gregg Blanchard" userId="4bed1f78-cd5d-4f0b-9d81-d1d6a2580b87" providerId="ADAL" clId="{E4CF4512-B995-409D-8127-47E1D2436E3E}" dt="2025-04-03T19:31:42.989" v="383"/>
            <ac:spMkLst>
              <pc:docMk/>
              <pc:sldMasterMk cId="148487676" sldId="2147483656"/>
              <pc:sldLayoutMk cId="3148909884" sldId="2147483663"/>
              <ac:spMk id="4" creationId="{1DB3512C-E471-947B-2719-8B2170679DF8}"/>
            </ac:spMkLst>
          </pc:spChg>
          <pc:spChg chg="add del mod">
            <ac:chgData name="Gregg Blanchard" userId="4bed1f78-cd5d-4f0b-9d81-d1d6a2580b87" providerId="ADAL" clId="{E4CF4512-B995-409D-8127-47E1D2436E3E}" dt="2025-04-03T19:32:02.776" v="391" actId="2711"/>
            <ac:spMkLst>
              <pc:docMk/>
              <pc:sldMasterMk cId="148487676" sldId="2147483656"/>
              <pc:sldLayoutMk cId="3148909884" sldId="2147483663"/>
              <ac:spMk id="8" creationId="{E2661394-D238-4D76-BCD2-D15704198F3B}"/>
            </ac:spMkLst>
          </pc:spChg>
          <pc:grpChg chg="add del">
            <ac:chgData name="Gregg Blanchard" userId="4bed1f78-cd5d-4f0b-9d81-d1d6a2580b87" providerId="ADAL" clId="{E4CF4512-B995-409D-8127-47E1D2436E3E}" dt="2025-04-03T19:31:57.597" v="390" actId="478"/>
            <ac:grpSpMkLst>
              <pc:docMk/>
              <pc:sldMasterMk cId="148487676" sldId="2147483656"/>
              <pc:sldLayoutMk cId="3148909884" sldId="2147483663"/>
              <ac:grpSpMk id="5" creationId="{13F82B0C-9DB8-4660-A1A0-CDF758D995A2}"/>
            </ac:grpSpMkLst>
          </pc:grpChg>
          <pc:picChg chg="add mod">
            <ac:chgData name="Gregg Blanchard" userId="4bed1f78-cd5d-4f0b-9d81-d1d6a2580b87" providerId="ADAL" clId="{E4CF4512-B995-409D-8127-47E1D2436E3E}" dt="2025-04-03T19:30:14.258" v="363"/>
            <ac:picMkLst>
              <pc:docMk/>
              <pc:sldMasterMk cId="148487676" sldId="2147483656"/>
              <pc:sldLayoutMk cId="3148909884" sldId="2147483663"/>
              <ac:picMk id="2" creationId="{9F499FC4-D575-1F2D-D077-FC159B67383E}"/>
            </ac:picMkLst>
          </pc:picChg>
        </pc:sldLayoutChg>
        <pc:sldLayoutChg chg="addSp delSp modSp mod">
          <pc:chgData name="Gregg Blanchard" userId="4bed1f78-cd5d-4f0b-9d81-d1d6a2580b87" providerId="ADAL" clId="{E4CF4512-B995-409D-8127-47E1D2436E3E}" dt="2025-04-03T19:29:57.828" v="356"/>
          <pc:sldLayoutMkLst>
            <pc:docMk/>
            <pc:sldMasterMk cId="148487676" sldId="2147483656"/>
            <pc:sldLayoutMk cId="1739858342" sldId="2147483668"/>
          </pc:sldLayoutMkLst>
          <pc:spChg chg="del mod">
            <ac:chgData name="Gregg Blanchard" userId="4bed1f78-cd5d-4f0b-9d81-d1d6a2580b87" providerId="ADAL" clId="{E4CF4512-B995-409D-8127-47E1D2436E3E}" dt="2025-04-03T19:29:13.572" v="322" actId="478"/>
            <ac:spMkLst>
              <pc:docMk/>
              <pc:sldMasterMk cId="148487676" sldId="2147483656"/>
              <pc:sldLayoutMk cId="1739858342" sldId="2147483668"/>
              <ac:spMk id="2" creationId="{00000000-0000-0000-0000-000000000000}"/>
            </ac:spMkLst>
          </pc:spChg>
          <pc:spChg chg="add mod">
            <ac:chgData name="Gregg Blanchard" userId="4bed1f78-cd5d-4f0b-9d81-d1d6a2580b87" providerId="ADAL" clId="{E4CF4512-B995-409D-8127-47E1D2436E3E}" dt="2025-04-03T19:29:14" v="323"/>
            <ac:spMkLst>
              <pc:docMk/>
              <pc:sldMasterMk cId="148487676" sldId="2147483656"/>
              <pc:sldLayoutMk cId="1739858342" sldId="2147483668"/>
              <ac:spMk id="3" creationId="{328CD96D-8609-7147-5560-603141806722}"/>
            </ac:spMkLst>
          </pc:spChg>
          <pc:spChg chg="add mod">
            <ac:chgData name="Gregg Blanchard" userId="4bed1f78-cd5d-4f0b-9d81-d1d6a2580b87" providerId="ADAL" clId="{E4CF4512-B995-409D-8127-47E1D2436E3E}" dt="2025-04-03T19:29:18.709" v="324"/>
            <ac:spMkLst>
              <pc:docMk/>
              <pc:sldMasterMk cId="148487676" sldId="2147483656"/>
              <pc:sldLayoutMk cId="1739858342" sldId="2147483668"/>
              <ac:spMk id="4" creationId="{929F608C-7EA6-F8E9-BBEB-1CA7C0661CD4}"/>
            </ac:spMkLst>
          </pc:spChg>
          <pc:picChg chg="add mod">
            <ac:chgData name="Gregg Blanchard" userId="4bed1f78-cd5d-4f0b-9d81-d1d6a2580b87" providerId="ADAL" clId="{E4CF4512-B995-409D-8127-47E1D2436E3E}" dt="2025-04-03T19:29:57.828" v="356"/>
            <ac:picMkLst>
              <pc:docMk/>
              <pc:sldMasterMk cId="148487676" sldId="2147483656"/>
              <pc:sldLayoutMk cId="1739858342" sldId="2147483668"/>
              <ac:picMk id="5" creationId="{D74D133E-A18F-5B31-1ACE-131280E72DDB}"/>
            </ac:picMkLst>
          </pc:picChg>
          <pc:cxnChg chg="del">
            <ac:chgData name="Gregg Blanchard" userId="4bed1f78-cd5d-4f0b-9d81-d1d6a2580b87" providerId="ADAL" clId="{E4CF4512-B995-409D-8127-47E1D2436E3E}" dt="2025-04-03T19:28:08.773" v="298" actId="478"/>
            <ac:cxnSpMkLst>
              <pc:docMk/>
              <pc:sldMasterMk cId="148487676" sldId="2147483656"/>
              <pc:sldLayoutMk cId="1739858342" sldId="2147483668"/>
              <ac:cxnSpMk id="6" creationId="{A3040AB0-A901-4D77-994C-D889F4C4556D}"/>
            </ac:cxnSpMkLst>
          </pc:cxnChg>
        </pc:sldLayoutChg>
        <pc:sldLayoutChg chg="addSp delSp modSp mod">
          <pc:chgData name="Gregg Blanchard" userId="4bed1f78-cd5d-4f0b-9d81-d1d6a2580b87" providerId="ADAL" clId="{E4CF4512-B995-409D-8127-47E1D2436E3E}" dt="2025-04-03T19:29:59.048" v="357"/>
          <pc:sldLayoutMkLst>
            <pc:docMk/>
            <pc:sldMasterMk cId="148487676" sldId="2147483656"/>
            <pc:sldLayoutMk cId="1346145859" sldId="2147483669"/>
          </pc:sldLayoutMkLst>
          <pc:spChg chg="mod">
            <ac:chgData name="Gregg Blanchard" userId="4bed1f78-cd5d-4f0b-9d81-d1d6a2580b87" providerId="ADAL" clId="{E4CF4512-B995-409D-8127-47E1D2436E3E}" dt="2025-04-03T19:29:06.996" v="320" actId="1036"/>
            <ac:spMkLst>
              <pc:docMk/>
              <pc:sldMasterMk cId="148487676" sldId="2147483656"/>
              <pc:sldLayoutMk cId="1346145859" sldId="2147483669"/>
              <ac:spMk id="2" creationId="{00000000-0000-0000-0000-000000000000}"/>
            </ac:spMkLst>
          </pc:spChg>
          <pc:spChg chg="add mod">
            <ac:chgData name="Gregg Blanchard" userId="4bed1f78-cd5d-4f0b-9d81-d1d6a2580b87" providerId="ADAL" clId="{E4CF4512-B995-409D-8127-47E1D2436E3E}" dt="2025-04-03T19:29:09.986" v="321" actId="14100"/>
            <ac:spMkLst>
              <pc:docMk/>
              <pc:sldMasterMk cId="148487676" sldId="2147483656"/>
              <pc:sldLayoutMk cId="1346145859" sldId="2147483669"/>
              <ac:spMk id="3" creationId="{841A692B-EAF8-B6E8-8F57-4F3539EC0506}"/>
            </ac:spMkLst>
          </pc:spChg>
          <pc:spChg chg="mod">
            <ac:chgData name="Gregg Blanchard" userId="4bed1f78-cd5d-4f0b-9d81-d1d6a2580b87" providerId="ADAL" clId="{E4CF4512-B995-409D-8127-47E1D2436E3E}" dt="2025-04-03T19:29:38.556" v="354" actId="2711"/>
            <ac:spMkLst>
              <pc:docMk/>
              <pc:sldMasterMk cId="148487676" sldId="2147483656"/>
              <pc:sldLayoutMk cId="1346145859" sldId="2147483669"/>
              <ac:spMk id="4" creationId="{26FDFBBD-3DF2-4C74-B223-DC8908BC57C1}"/>
            </ac:spMkLst>
          </pc:spChg>
          <pc:picChg chg="add mod">
            <ac:chgData name="Gregg Blanchard" userId="4bed1f78-cd5d-4f0b-9d81-d1d6a2580b87" providerId="ADAL" clId="{E4CF4512-B995-409D-8127-47E1D2436E3E}" dt="2025-04-03T19:29:59.048" v="357"/>
            <ac:picMkLst>
              <pc:docMk/>
              <pc:sldMasterMk cId="148487676" sldId="2147483656"/>
              <pc:sldLayoutMk cId="1346145859" sldId="2147483669"/>
              <ac:picMk id="5" creationId="{A0CECE22-60E2-A528-C47E-A497423C0CAC}"/>
            </ac:picMkLst>
          </pc:picChg>
          <pc:cxnChg chg="del">
            <ac:chgData name="Gregg Blanchard" userId="4bed1f78-cd5d-4f0b-9d81-d1d6a2580b87" providerId="ADAL" clId="{E4CF4512-B995-409D-8127-47E1D2436E3E}" dt="2025-04-03T19:28:30.556" v="301" actId="478"/>
            <ac:cxnSpMkLst>
              <pc:docMk/>
              <pc:sldMasterMk cId="148487676" sldId="2147483656"/>
              <pc:sldLayoutMk cId="1346145859" sldId="2147483669"/>
              <ac:cxnSpMk id="6" creationId="{A3040AB0-A901-4D77-994C-D889F4C4556D}"/>
            </ac:cxnSpMkLst>
          </pc:cxnChg>
        </pc:sldLayoutChg>
        <pc:sldLayoutChg chg="addSp delSp modSp mod">
          <pc:chgData name="Gregg Blanchard" userId="4bed1f78-cd5d-4f0b-9d81-d1d6a2580b87" providerId="ADAL" clId="{E4CF4512-B995-409D-8127-47E1D2436E3E}" dt="2025-04-03T19:48:35.992" v="696" actId="14100"/>
          <pc:sldLayoutMkLst>
            <pc:docMk/>
            <pc:sldMasterMk cId="148487676" sldId="2147483656"/>
            <pc:sldLayoutMk cId="2237233086" sldId="2147483670"/>
          </pc:sldLayoutMkLst>
          <pc:spChg chg="add del">
            <ac:chgData name="Gregg Blanchard" userId="4bed1f78-cd5d-4f0b-9d81-d1d6a2580b87" providerId="ADAL" clId="{E4CF4512-B995-409D-8127-47E1D2436E3E}" dt="2025-04-03T19:31:54.200" v="388" actId="478"/>
            <ac:spMkLst>
              <pc:docMk/>
              <pc:sldMasterMk cId="148487676" sldId="2147483656"/>
              <pc:sldLayoutMk cId="2237233086" sldId="2147483670"/>
              <ac:spMk id="2" creationId="{00000000-0000-0000-0000-000000000000}"/>
            </ac:spMkLst>
          </pc:spChg>
          <pc:spChg chg="mod">
            <ac:chgData name="Gregg Blanchard" userId="4bed1f78-cd5d-4f0b-9d81-d1d6a2580b87" providerId="ADAL" clId="{E4CF4512-B995-409D-8127-47E1D2436E3E}" dt="2025-04-03T19:39:55.022" v="472" actId="14100"/>
            <ac:spMkLst>
              <pc:docMk/>
              <pc:sldMasterMk cId="148487676" sldId="2147483656"/>
              <pc:sldLayoutMk cId="2237233086" sldId="2147483670"/>
              <ac:spMk id="4" creationId="{26FDFBBD-3DF2-4C74-B223-DC8908BC57C1}"/>
            </ac:spMkLst>
          </pc:spChg>
          <pc:spChg chg="add mod">
            <ac:chgData name="Gregg Blanchard" userId="4bed1f78-cd5d-4f0b-9d81-d1d6a2580b87" providerId="ADAL" clId="{E4CF4512-B995-409D-8127-47E1D2436E3E}" dt="2025-04-03T19:31:15.685" v="376"/>
            <ac:spMkLst>
              <pc:docMk/>
              <pc:sldMasterMk cId="148487676" sldId="2147483656"/>
              <pc:sldLayoutMk cId="2237233086" sldId="2147483670"/>
              <ac:spMk id="5" creationId="{EC8B6C45-901A-5953-FD28-F23391EF0D2B}"/>
            </ac:spMkLst>
          </pc:spChg>
          <pc:spChg chg="add mod">
            <ac:chgData name="Gregg Blanchard" userId="4bed1f78-cd5d-4f0b-9d81-d1d6a2580b87" providerId="ADAL" clId="{E4CF4512-B995-409D-8127-47E1D2436E3E}" dt="2025-04-03T19:31:15.685" v="376"/>
            <ac:spMkLst>
              <pc:docMk/>
              <pc:sldMasterMk cId="148487676" sldId="2147483656"/>
              <pc:sldLayoutMk cId="2237233086" sldId="2147483670"/>
              <ac:spMk id="7" creationId="{14117525-4632-B3D7-33ED-3151F60E1D0E}"/>
            </ac:spMkLst>
          </pc:spChg>
          <pc:spChg chg="add mod">
            <ac:chgData name="Gregg Blanchard" userId="4bed1f78-cd5d-4f0b-9d81-d1d6a2580b87" providerId="ADAL" clId="{E4CF4512-B995-409D-8127-47E1D2436E3E}" dt="2025-04-03T19:48:35.992" v="696" actId="14100"/>
            <ac:spMkLst>
              <pc:docMk/>
              <pc:sldMasterMk cId="148487676" sldId="2147483656"/>
              <pc:sldLayoutMk cId="2237233086" sldId="2147483670"/>
              <ac:spMk id="8" creationId="{A6FC2DC2-C67A-D926-B369-642C203E9F0B}"/>
            </ac:spMkLst>
          </pc:spChg>
          <pc:picChg chg="add mod">
            <ac:chgData name="Gregg Blanchard" userId="4bed1f78-cd5d-4f0b-9d81-d1d6a2580b87" providerId="ADAL" clId="{E4CF4512-B995-409D-8127-47E1D2436E3E}" dt="2025-04-03T19:30:00.910" v="358"/>
            <ac:picMkLst>
              <pc:docMk/>
              <pc:sldMasterMk cId="148487676" sldId="2147483656"/>
              <pc:sldLayoutMk cId="2237233086" sldId="2147483670"/>
              <ac:picMk id="3" creationId="{FBF946A5-8D20-0111-7510-25BA75422A12}"/>
            </ac:picMkLst>
          </pc:picChg>
          <pc:cxnChg chg="add del">
            <ac:chgData name="Gregg Blanchard" userId="4bed1f78-cd5d-4f0b-9d81-d1d6a2580b87" providerId="ADAL" clId="{E4CF4512-B995-409D-8127-47E1D2436E3E}" dt="2025-04-03T19:31:54.399" v="389" actId="478"/>
            <ac:cxnSpMkLst>
              <pc:docMk/>
              <pc:sldMasterMk cId="148487676" sldId="2147483656"/>
              <pc:sldLayoutMk cId="2237233086" sldId="2147483670"/>
              <ac:cxnSpMk id="6" creationId="{A3040AB0-A901-4D77-994C-D889F4C4556D}"/>
            </ac:cxnSpMkLst>
          </pc:cxnChg>
        </pc:sldLayoutChg>
        <pc:sldLayoutChg chg="addSp delSp modSp mod">
          <pc:chgData name="Gregg Blanchard" userId="4bed1f78-cd5d-4f0b-9d81-d1d6a2580b87" providerId="ADAL" clId="{E4CF4512-B995-409D-8127-47E1D2436E3E}" dt="2025-04-03T19:39:41.570" v="469" actId="14100"/>
          <pc:sldLayoutMkLst>
            <pc:docMk/>
            <pc:sldMasterMk cId="148487676" sldId="2147483656"/>
            <pc:sldLayoutMk cId="2561624190" sldId="2147483671"/>
          </pc:sldLayoutMkLst>
          <pc:spChg chg="del">
            <ac:chgData name="Gregg Blanchard" userId="4bed1f78-cd5d-4f0b-9d81-d1d6a2580b87" providerId="ADAL" clId="{E4CF4512-B995-409D-8127-47E1D2436E3E}" dt="2025-04-03T19:30:35.575" v="367" actId="478"/>
            <ac:spMkLst>
              <pc:docMk/>
              <pc:sldMasterMk cId="148487676" sldId="2147483656"/>
              <pc:sldLayoutMk cId="2561624190" sldId="2147483671"/>
              <ac:spMk id="2" creationId="{00000000-0000-0000-0000-000000000000}"/>
            </ac:spMkLst>
          </pc:spChg>
          <pc:spChg chg="add mod">
            <ac:chgData name="Gregg Blanchard" userId="4bed1f78-cd5d-4f0b-9d81-d1d6a2580b87" providerId="ADAL" clId="{E4CF4512-B995-409D-8127-47E1D2436E3E}" dt="2025-04-03T19:31:21.032" v="379"/>
            <ac:spMkLst>
              <pc:docMk/>
              <pc:sldMasterMk cId="148487676" sldId="2147483656"/>
              <pc:sldLayoutMk cId="2561624190" sldId="2147483671"/>
              <ac:spMk id="4" creationId="{471F4827-1150-1566-32E1-24D166F0BE23}"/>
            </ac:spMkLst>
          </pc:spChg>
          <pc:spChg chg="add mod">
            <ac:chgData name="Gregg Blanchard" userId="4bed1f78-cd5d-4f0b-9d81-d1d6a2580b87" providerId="ADAL" clId="{E4CF4512-B995-409D-8127-47E1D2436E3E}" dt="2025-04-03T19:31:21.032" v="379"/>
            <ac:spMkLst>
              <pc:docMk/>
              <pc:sldMasterMk cId="148487676" sldId="2147483656"/>
              <pc:sldLayoutMk cId="2561624190" sldId="2147483671"/>
              <ac:spMk id="5" creationId="{58477E29-4175-2943-7AF0-941D066014C2}"/>
            </ac:spMkLst>
          </pc:spChg>
          <pc:spChg chg="mod">
            <ac:chgData name="Gregg Blanchard" userId="4bed1f78-cd5d-4f0b-9d81-d1d6a2580b87" providerId="ADAL" clId="{E4CF4512-B995-409D-8127-47E1D2436E3E}" dt="2025-04-03T19:39:41.570" v="469" actId="14100"/>
            <ac:spMkLst>
              <pc:docMk/>
              <pc:sldMasterMk cId="148487676" sldId="2147483656"/>
              <pc:sldLayoutMk cId="2561624190" sldId="2147483671"/>
              <ac:spMk id="11" creationId="{BE21D46F-78D3-47F7-B8EE-84C372D86BDA}"/>
            </ac:spMkLst>
          </pc:spChg>
          <pc:picChg chg="add mod">
            <ac:chgData name="Gregg Blanchard" userId="4bed1f78-cd5d-4f0b-9d81-d1d6a2580b87" providerId="ADAL" clId="{E4CF4512-B995-409D-8127-47E1D2436E3E}" dt="2025-04-03T19:30:12.264" v="361"/>
            <ac:picMkLst>
              <pc:docMk/>
              <pc:sldMasterMk cId="148487676" sldId="2147483656"/>
              <pc:sldLayoutMk cId="2561624190" sldId="2147483671"/>
              <ac:picMk id="3" creationId="{09D6E6C5-4AB6-5400-7A8B-A3456D72E4F2}"/>
            </ac:picMkLst>
          </pc:picChg>
          <pc:cxnChg chg="del">
            <ac:chgData name="Gregg Blanchard" userId="4bed1f78-cd5d-4f0b-9d81-d1d6a2580b87" providerId="ADAL" clId="{E4CF4512-B995-409D-8127-47E1D2436E3E}" dt="2025-04-03T19:30:36.534" v="368" actId="478"/>
            <ac:cxnSpMkLst>
              <pc:docMk/>
              <pc:sldMasterMk cId="148487676" sldId="2147483656"/>
              <pc:sldLayoutMk cId="2561624190" sldId="2147483671"/>
              <ac:cxnSpMk id="6" creationId="{A3040AB0-A901-4D77-994C-D889F4C4556D}"/>
            </ac:cxnSpMkLst>
          </pc:cxnChg>
        </pc:sldLayoutChg>
        <pc:sldLayoutChg chg="addSp delSp modSp mod">
          <pc:chgData name="Gregg Blanchard" userId="4bed1f78-cd5d-4f0b-9d81-d1d6a2580b87" providerId="ADAL" clId="{E4CF4512-B995-409D-8127-47E1D2436E3E}" dt="2025-04-03T19:48:23.825" v="694" actId="14100"/>
          <pc:sldLayoutMkLst>
            <pc:docMk/>
            <pc:sldMasterMk cId="148487676" sldId="2147483656"/>
            <pc:sldLayoutMk cId="3355576300" sldId="2147483672"/>
          </pc:sldLayoutMkLst>
          <pc:spChg chg="del">
            <ac:chgData name="Gregg Blanchard" userId="4bed1f78-cd5d-4f0b-9d81-d1d6a2580b87" providerId="ADAL" clId="{E4CF4512-B995-409D-8127-47E1D2436E3E}" dt="2025-04-03T19:30:32.386" v="366" actId="478"/>
            <ac:spMkLst>
              <pc:docMk/>
              <pc:sldMasterMk cId="148487676" sldId="2147483656"/>
              <pc:sldLayoutMk cId="3355576300" sldId="2147483672"/>
              <ac:spMk id="2" creationId="{00000000-0000-0000-0000-000000000000}"/>
            </ac:spMkLst>
          </pc:spChg>
          <pc:spChg chg="add mod">
            <ac:chgData name="Gregg Blanchard" userId="4bed1f78-cd5d-4f0b-9d81-d1d6a2580b87" providerId="ADAL" clId="{E4CF4512-B995-409D-8127-47E1D2436E3E}" dt="2025-04-03T19:31:22.809" v="380"/>
            <ac:spMkLst>
              <pc:docMk/>
              <pc:sldMasterMk cId="148487676" sldId="2147483656"/>
              <pc:sldLayoutMk cId="3355576300" sldId="2147483672"/>
              <ac:spMk id="4" creationId="{7385B090-690B-2B17-3060-E0D3945B916D}"/>
            </ac:spMkLst>
          </pc:spChg>
          <pc:spChg chg="add mod">
            <ac:chgData name="Gregg Blanchard" userId="4bed1f78-cd5d-4f0b-9d81-d1d6a2580b87" providerId="ADAL" clId="{E4CF4512-B995-409D-8127-47E1D2436E3E}" dt="2025-04-03T19:31:22.809" v="380"/>
            <ac:spMkLst>
              <pc:docMk/>
              <pc:sldMasterMk cId="148487676" sldId="2147483656"/>
              <pc:sldLayoutMk cId="3355576300" sldId="2147483672"/>
              <ac:spMk id="5" creationId="{874C644E-03F1-C553-973E-9A3862864039}"/>
            </ac:spMkLst>
          </pc:spChg>
          <pc:spChg chg="add mod">
            <ac:chgData name="Gregg Blanchard" userId="4bed1f78-cd5d-4f0b-9d81-d1d6a2580b87" providerId="ADAL" clId="{E4CF4512-B995-409D-8127-47E1D2436E3E}" dt="2025-04-03T19:48:23.825" v="694" actId="14100"/>
            <ac:spMkLst>
              <pc:docMk/>
              <pc:sldMasterMk cId="148487676" sldId="2147483656"/>
              <pc:sldLayoutMk cId="3355576300" sldId="2147483672"/>
              <ac:spMk id="7" creationId="{3AAAC7E3-254A-B5D8-F20F-91259F9D34C5}"/>
            </ac:spMkLst>
          </pc:spChg>
          <pc:spChg chg="mod">
            <ac:chgData name="Gregg Blanchard" userId="4bed1f78-cd5d-4f0b-9d81-d1d6a2580b87" providerId="ADAL" clId="{E4CF4512-B995-409D-8127-47E1D2436E3E}" dt="2025-04-03T19:39:36.457" v="468" actId="14100"/>
            <ac:spMkLst>
              <pc:docMk/>
              <pc:sldMasterMk cId="148487676" sldId="2147483656"/>
              <pc:sldLayoutMk cId="3355576300" sldId="2147483672"/>
              <ac:spMk id="11" creationId="{BE21D46F-78D3-47F7-B8EE-84C372D86BDA}"/>
            </ac:spMkLst>
          </pc:spChg>
          <pc:picChg chg="add mod">
            <ac:chgData name="Gregg Blanchard" userId="4bed1f78-cd5d-4f0b-9d81-d1d6a2580b87" providerId="ADAL" clId="{E4CF4512-B995-409D-8127-47E1D2436E3E}" dt="2025-04-03T19:30:13.167" v="362"/>
            <ac:picMkLst>
              <pc:docMk/>
              <pc:sldMasterMk cId="148487676" sldId="2147483656"/>
              <pc:sldLayoutMk cId="3355576300" sldId="2147483672"/>
              <ac:picMk id="3" creationId="{887BB85B-A5DA-05A3-9157-568FB6F111D9}"/>
            </ac:picMkLst>
          </pc:picChg>
          <pc:cxnChg chg="del">
            <ac:chgData name="Gregg Blanchard" userId="4bed1f78-cd5d-4f0b-9d81-d1d6a2580b87" providerId="ADAL" clId="{E4CF4512-B995-409D-8127-47E1D2436E3E}" dt="2025-04-03T19:30:30.976" v="365" actId="478"/>
            <ac:cxnSpMkLst>
              <pc:docMk/>
              <pc:sldMasterMk cId="148487676" sldId="2147483656"/>
              <pc:sldLayoutMk cId="3355576300" sldId="2147483672"/>
              <ac:cxnSpMk id="6" creationId="{A3040AB0-A901-4D77-994C-D889F4C4556D}"/>
            </ac:cxnSpMkLst>
          </pc:cxnChg>
        </pc:sldLayoutChg>
        <pc:sldLayoutChg chg="addSp modSp ord">
          <pc:chgData name="Gregg Blanchard" userId="4bed1f78-cd5d-4f0b-9d81-d1d6a2580b87" providerId="ADAL" clId="{E4CF4512-B995-409D-8127-47E1D2436E3E}" dt="2025-04-03T19:44:11.533" v="522" actId="20578"/>
          <pc:sldLayoutMkLst>
            <pc:docMk/>
            <pc:sldMasterMk cId="148487676" sldId="2147483656"/>
            <pc:sldLayoutMk cId="2740026444" sldId="2147483673"/>
          </pc:sldLayoutMkLst>
          <pc:picChg chg="add mod">
            <ac:chgData name="Gregg Blanchard" userId="4bed1f78-cd5d-4f0b-9d81-d1d6a2580b87" providerId="ADAL" clId="{E4CF4512-B995-409D-8127-47E1D2436E3E}" dt="2025-04-03T19:29:56.456" v="355"/>
            <ac:picMkLst>
              <pc:docMk/>
              <pc:sldMasterMk cId="148487676" sldId="2147483656"/>
              <pc:sldLayoutMk cId="2740026444" sldId="2147483673"/>
              <ac:picMk id="2" creationId="{28EAD027-F948-F2FD-5C9E-46E2412040AA}"/>
            </ac:picMkLst>
          </pc:picChg>
        </pc:sldLayoutChg>
        <pc:sldLayoutChg chg="addSp delSp modSp mod">
          <pc:chgData name="Gregg Blanchard" userId="4bed1f78-cd5d-4f0b-9d81-d1d6a2580b87" providerId="ADAL" clId="{E4CF4512-B995-409D-8127-47E1D2436E3E}" dt="2025-04-03T19:41:55.901" v="506" actId="1037"/>
          <pc:sldLayoutMkLst>
            <pc:docMk/>
            <pc:sldMasterMk cId="148487676" sldId="2147483656"/>
            <pc:sldLayoutMk cId="1278553613" sldId="2147483674"/>
          </pc:sldLayoutMkLst>
          <pc:spChg chg="del">
            <ac:chgData name="Gregg Blanchard" userId="4bed1f78-cd5d-4f0b-9d81-d1d6a2580b87" providerId="ADAL" clId="{E4CF4512-B995-409D-8127-47E1D2436E3E}" dt="2025-04-03T19:30:53.215" v="370" actId="478"/>
            <ac:spMkLst>
              <pc:docMk/>
              <pc:sldMasterMk cId="148487676" sldId="2147483656"/>
              <pc:sldLayoutMk cId="1278553613" sldId="2147483674"/>
              <ac:spMk id="2" creationId="{00000000-0000-0000-0000-000000000000}"/>
            </ac:spMkLst>
          </pc:spChg>
          <pc:spChg chg="add mod">
            <ac:chgData name="Gregg Blanchard" userId="4bed1f78-cd5d-4f0b-9d81-d1d6a2580b87" providerId="ADAL" clId="{E4CF4512-B995-409D-8127-47E1D2436E3E}" dt="2025-04-03T19:31:19.545" v="378"/>
            <ac:spMkLst>
              <pc:docMk/>
              <pc:sldMasterMk cId="148487676" sldId="2147483656"/>
              <pc:sldLayoutMk cId="1278553613" sldId="2147483674"/>
              <ac:spMk id="4" creationId="{DD88DC49-0229-4E8D-C955-006688F9F19A}"/>
            </ac:spMkLst>
          </pc:spChg>
          <pc:spChg chg="add mod ord">
            <ac:chgData name="Gregg Blanchard" userId="4bed1f78-cd5d-4f0b-9d81-d1d6a2580b87" providerId="ADAL" clId="{E4CF4512-B995-409D-8127-47E1D2436E3E}" dt="2025-04-03T19:32:36.745" v="412" actId="167"/>
            <ac:spMkLst>
              <pc:docMk/>
              <pc:sldMasterMk cId="148487676" sldId="2147483656"/>
              <pc:sldLayoutMk cId="1278553613" sldId="2147483674"/>
              <ac:spMk id="5" creationId="{A69178A3-7D04-A5DE-5D61-DD0C1FEB4690}"/>
            </ac:spMkLst>
          </pc:spChg>
          <pc:spChg chg="mod">
            <ac:chgData name="Gregg Blanchard" userId="4bed1f78-cd5d-4f0b-9d81-d1d6a2580b87" providerId="ADAL" clId="{E4CF4512-B995-409D-8127-47E1D2436E3E}" dt="2025-04-03T19:39:49.994" v="471" actId="14100"/>
            <ac:spMkLst>
              <pc:docMk/>
              <pc:sldMasterMk cId="148487676" sldId="2147483656"/>
              <pc:sldLayoutMk cId="1278553613" sldId="2147483674"/>
              <ac:spMk id="11" creationId="{BE21D46F-78D3-47F7-B8EE-84C372D86BDA}"/>
            </ac:spMkLst>
          </pc:spChg>
          <pc:spChg chg="mod">
            <ac:chgData name="Gregg Blanchard" userId="4bed1f78-cd5d-4f0b-9d81-d1d6a2580b87" providerId="ADAL" clId="{E4CF4512-B995-409D-8127-47E1D2436E3E}" dt="2025-04-03T19:39:46.609" v="470" actId="14100"/>
            <ac:spMkLst>
              <pc:docMk/>
              <pc:sldMasterMk cId="148487676" sldId="2147483656"/>
              <pc:sldLayoutMk cId="1278553613" sldId="2147483674"/>
              <ac:spMk id="13" creationId="{E6B97685-5B7B-4A64-A3EA-18FE03F61097}"/>
            </ac:spMkLst>
          </pc:spChg>
          <pc:spChg chg="mod">
            <ac:chgData name="Gregg Blanchard" userId="4bed1f78-cd5d-4f0b-9d81-d1d6a2580b87" providerId="ADAL" clId="{E4CF4512-B995-409D-8127-47E1D2436E3E}" dt="2025-04-03T19:33:06.576" v="454" actId="1036"/>
            <ac:spMkLst>
              <pc:docMk/>
              <pc:sldMasterMk cId="148487676" sldId="2147483656"/>
              <pc:sldLayoutMk cId="1278553613" sldId="2147483674"/>
              <ac:spMk id="15" creationId="{E4819F8B-1F85-450E-BFFB-102E19E82EFF}"/>
            </ac:spMkLst>
          </pc:spChg>
          <pc:spChg chg="mod">
            <ac:chgData name="Gregg Blanchard" userId="4bed1f78-cd5d-4f0b-9d81-d1d6a2580b87" providerId="ADAL" clId="{E4CF4512-B995-409D-8127-47E1D2436E3E}" dt="2025-04-03T19:33:06.576" v="454" actId="1036"/>
            <ac:spMkLst>
              <pc:docMk/>
              <pc:sldMasterMk cId="148487676" sldId="2147483656"/>
              <pc:sldLayoutMk cId="1278553613" sldId="2147483674"/>
              <ac:spMk id="17" creationId="{53763473-9B42-4F62-8777-3B45814E45B5}"/>
            </ac:spMkLst>
          </pc:spChg>
          <pc:picChg chg="add mod">
            <ac:chgData name="Gregg Blanchard" userId="4bed1f78-cd5d-4f0b-9d81-d1d6a2580b87" providerId="ADAL" clId="{E4CF4512-B995-409D-8127-47E1D2436E3E}" dt="2025-04-03T19:30:10.598" v="360"/>
            <ac:picMkLst>
              <pc:docMk/>
              <pc:sldMasterMk cId="148487676" sldId="2147483656"/>
              <pc:sldLayoutMk cId="1278553613" sldId="2147483674"/>
              <ac:picMk id="3" creationId="{AA329E50-CEF1-2213-2452-011305EFD43F}"/>
            </ac:picMkLst>
          </pc:picChg>
          <pc:cxnChg chg="del">
            <ac:chgData name="Gregg Blanchard" userId="4bed1f78-cd5d-4f0b-9d81-d1d6a2580b87" providerId="ADAL" clId="{E4CF4512-B995-409D-8127-47E1D2436E3E}" dt="2025-04-03T19:30:54.435" v="371" actId="478"/>
            <ac:cxnSpMkLst>
              <pc:docMk/>
              <pc:sldMasterMk cId="148487676" sldId="2147483656"/>
              <pc:sldLayoutMk cId="1278553613" sldId="2147483674"/>
              <ac:cxnSpMk id="6" creationId="{A3040AB0-A901-4D77-994C-D889F4C4556D}"/>
            </ac:cxnSpMkLst>
          </pc:cxnChg>
          <pc:cxnChg chg="mod">
            <ac:chgData name="Gregg Blanchard" userId="4bed1f78-cd5d-4f0b-9d81-d1d6a2580b87" providerId="ADAL" clId="{E4CF4512-B995-409D-8127-47E1D2436E3E}" dt="2025-04-03T19:41:55.901" v="506" actId="1037"/>
            <ac:cxnSpMkLst>
              <pc:docMk/>
              <pc:sldMasterMk cId="148487676" sldId="2147483656"/>
              <pc:sldLayoutMk cId="1278553613" sldId="2147483674"/>
              <ac:cxnSpMk id="7" creationId="{4B7FB435-973D-4AB4-A373-0B70EDC57288}"/>
            </ac:cxnSpMkLst>
          </pc:cxnChg>
        </pc:sldLayoutChg>
        <pc:sldLayoutChg chg="addSp delSp modSp mod">
          <pc:chgData name="Gregg Blanchard" userId="4bed1f78-cd5d-4f0b-9d81-d1d6a2580b87" providerId="ADAL" clId="{E4CF4512-B995-409D-8127-47E1D2436E3E}" dt="2025-04-03T19:46:56.098" v="684" actId="1037"/>
          <pc:sldLayoutMkLst>
            <pc:docMk/>
            <pc:sldMasterMk cId="148487676" sldId="2147483656"/>
            <pc:sldLayoutMk cId="3368888571" sldId="2147483675"/>
          </pc:sldLayoutMkLst>
          <pc:spChg chg="add mod">
            <ac:chgData name="Gregg Blanchard" userId="4bed1f78-cd5d-4f0b-9d81-d1d6a2580b87" providerId="ADAL" clId="{E4CF4512-B995-409D-8127-47E1D2436E3E}" dt="2025-04-03T19:43:09.623" v="509"/>
            <ac:spMkLst>
              <pc:docMk/>
              <pc:sldMasterMk cId="148487676" sldId="2147483656"/>
              <pc:sldLayoutMk cId="3368888571" sldId="2147483675"/>
              <ac:spMk id="3" creationId="{567EBE82-3BA5-ABA1-24DB-87B6FABE609B}"/>
            </ac:spMkLst>
          </pc:spChg>
          <pc:spChg chg="add mod">
            <ac:chgData name="Gregg Blanchard" userId="4bed1f78-cd5d-4f0b-9d81-d1d6a2580b87" providerId="ADAL" clId="{E4CF4512-B995-409D-8127-47E1D2436E3E}" dt="2025-04-03T19:44:46.237" v="526" actId="255"/>
            <ac:spMkLst>
              <pc:docMk/>
              <pc:sldMasterMk cId="148487676" sldId="2147483656"/>
              <pc:sldLayoutMk cId="3368888571" sldId="2147483675"/>
              <ac:spMk id="4" creationId="{D77415E6-3FB8-3E1C-288B-5FDB7D6AFC81}"/>
            </ac:spMkLst>
          </pc:spChg>
          <pc:spChg chg="add mod">
            <ac:chgData name="Gregg Blanchard" userId="4bed1f78-cd5d-4f0b-9d81-d1d6a2580b87" providerId="ADAL" clId="{E4CF4512-B995-409D-8127-47E1D2436E3E}" dt="2025-04-03T19:45:12.045" v="527" actId="255"/>
            <ac:spMkLst>
              <pc:docMk/>
              <pc:sldMasterMk cId="148487676" sldId="2147483656"/>
              <pc:sldLayoutMk cId="3368888571" sldId="2147483675"/>
              <ac:spMk id="5" creationId="{3124FFA2-2CC4-B8E2-F75A-8D8C7912F977}"/>
            </ac:spMkLst>
          </pc:spChg>
          <pc:spChg chg="add mod">
            <ac:chgData name="Gregg Blanchard" userId="4bed1f78-cd5d-4f0b-9d81-d1d6a2580b87" providerId="ADAL" clId="{E4CF4512-B995-409D-8127-47E1D2436E3E}" dt="2025-04-03T19:46:56.098" v="684" actId="1037"/>
            <ac:spMkLst>
              <pc:docMk/>
              <pc:sldMasterMk cId="148487676" sldId="2147483656"/>
              <pc:sldLayoutMk cId="3368888571" sldId="2147483675"/>
              <ac:spMk id="7" creationId="{3DA9B8F8-A761-D722-B5CC-38919E0A0EA2}"/>
            </ac:spMkLst>
          </pc:spChg>
          <pc:picChg chg="del">
            <ac:chgData name="Gregg Blanchard" userId="4bed1f78-cd5d-4f0b-9d81-d1d6a2580b87" providerId="ADAL" clId="{E4CF4512-B995-409D-8127-47E1D2436E3E}" dt="2025-04-03T19:43:24.252" v="512" actId="478"/>
            <ac:picMkLst>
              <pc:docMk/>
              <pc:sldMasterMk cId="148487676" sldId="2147483656"/>
              <pc:sldLayoutMk cId="3368888571" sldId="2147483675"/>
              <ac:picMk id="2" creationId="{28EAD027-F948-F2FD-5C9E-46E2412040AA}"/>
            </ac:picMkLst>
          </pc:picChg>
          <pc:picChg chg="add mod">
            <ac:chgData name="Gregg Blanchard" userId="4bed1f78-cd5d-4f0b-9d81-d1d6a2580b87" providerId="ADAL" clId="{E4CF4512-B995-409D-8127-47E1D2436E3E}" dt="2025-04-03T19:43:09.623" v="509"/>
            <ac:picMkLst>
              <pc:docMk/>
              <pc:sldMasterMk cId="148487676" sldId="2147483656"/>
              <pc:sldLayoutMk cId="3368888571" sldId="2147483675"/>
              <ac:picMk id="6" creationId="{0A437F2F-6A8C-24F2-6329-D9DD13E81475}"/>
            </ac:picMkLst>
          </pc:picChg>
        </pc:sldLayoutChg>
        <pc:sldLayoutChg chg="delSp add mod ord modTransition">
          <pc:chgData name="Gregg Blanchard" userId="4bed1f78-cd5d-4f0b-9d81-d1d6a2580b87" providerId="ADAL" clId="{E4CF4512-B995-409D-8127-47E1D2436E3E}" dt="2025-04-03T19:44:17.785" v="524" actId="20578"/>
          <pc:sldLayoutMkLst>
            <pc:docMk/>
            <pc:sldMasterMk cId="148487676" sldId="2147483656"/>
            <pc:sldLayoutMk cId="73486428" sldId="2147483676"/>
          </pc:sldLayoutMkLst>
          <pc:picChg chg="del">
            <ac:chgData name="Gregg Blanchard" userId="4bed1f78-cd5d-4f0b-9d81-d1d6a2580b87" providerId="ADAL" clId="{E4CF4512-B995-409D-8127-47E1D2436E3E}" dt="2025-04-03T19:43:36.799" v="514" actId="478"/>
            <ac:picMkLst>
              <pc:docMk/>
              <pc:sldMasterMk cId="148487676" sldId="2147483656"/>
              <pc:sldLayoutMk cId="73486428" sldId="2147483676"/>
              <ac:picMk id="2" creationId="{28EAD027-F948-F2FD-5C9E-46E2412040AA}"/>
            </ac:picMkLst>
          </pc:picChg>
        </pc:sldLayoutChg>
        <pc:sldLayoutChg chg="addSp delSp modSp mod">
          <pc:chgData name="Gregg Blanchard" userId="4bed1f78-cd5d-4f0b-9d81-d1d6a2580b87" providerId="ADAL" clId="{E4CF4512-B995-409D-8127-47E1D2436E3E}" dt="2025-04-03T19:46:22.527" v="617" actId="1038"/>
          <pc:sldLayoutMkLst>
            <pc:docMk/>
            <pc:sldMasterMk cId="148487676" sldId="2147483656"/>
            <pc:sldLayoutMk cId="3424480637" sldId="2147483677"/>
          </pc:sldLayoutMkLst>
          <pc:spChg chg="add mod">
            <ac:chgData name="Gregg Blanchard" userId="4bed1f78-cd5d-4f0b-9d81-d1d6a2580b87" providerId="ADAL" clId="{E4CF4512-B995-409D-8127-47E1D2436E3E}" dt="2025-04-03T19:46:22.527" v="617" actId="1038"/>
            <ac:spMkLst>
              <pc:docMk/>
              <pc:sldMasterMk cId="148487676" sldId="2147483656"/>
              <pc:sldLayoutMk cId="3424480637" sldId="2147483677"/>
              <ac:spMk id="2" creationId="{350E5296-1A14-4285-EBC9-C4C411F73660}"/>
            </ac:spMkLst>
          </pc:spChg>
          <pc:spChg chg="mod">
            <ac:chgData name="Gregg Blanchard" userId="4bed1f78-cd5d-4f0b-9d81-d1d6a2580b87" providerId="ADAL" clId="{E4CF4512-B995-409D-8127-47E1D2436E3E}" dt="2025-04-03T19:45:56.919" v="555" actId="14100"/>
            <ac:spMkLst>
              <pc:docMk/>
              <pc:sldMasterMk cId="148487676" sldId="2147483656"/>
              <pc:sldLayoutMk cId="3424480637" sldId="2147483677"/>
              <ac:spMk id="3" creationId="{567EBE82-3BA5-ABA1-24DB-87B6FABE609B}"/>
            </ac:spMkLst>
          </pc:spChg>
          <pc:spChg chg="del mod">
            <ac:chgData name="Gregg Blanchard" userId="4bed1f78-cd5d-4f0b-9d81-d1d6a2580b87" providerId="ADAL" clId="{E4CF4512-B995-409D-8127-47E1D2436E3E}" dt="2025-04-03T19:46:11.059" v="560" actId="478"/>
            <ac:spMkLst>
              <pc:docMk/>
              <pc:sldMasterMk cId="148487676" sldId="2147483656"/>
              <pc:sldLayoutMk cId="3424480637" sldId="2147483677"/>
              <ac:spMk id="7" creationId="{3DA9B8F8-A761-D722-B5CC-38919E0A0EA2}"/>
            </ac:spMkLst>
          </pc:spChg>
        </pc:sldLayoutChg>
        <pc:sldLayoutChg chg="modSp mod">
          <pc:chgData name="Gregg Blanchard" userId="4bed1f78-cd5d-4f0b-9d81-d1d6a2580b87" providerId="ADAL" clId="{E4CF4512-B995-409D-8127-47E1D2436E3E}" dt="2025-04-03T19:47:03.747" v="692" actId="1038"/>
          <pc:sldLayoutMkLst>
            <pc:docMk/>
            <pc:sldMasterMk cId="148487676" sldId="2147483656"/>
            <pc:sldLayoutMk cId="834519214" sldId="2147483678"/>
          </pc:sldLayoutMkLst>
          <pc:spChg chg="mod">
            <ac:chgData name="Gregg Blanchard" userId="4bed1f78-cd5d-4f0b-9d81-d1d6a2580b87" providerId="ADAL" clId="{E4CF4512-B995-409D-8127-47E1D2436E3E}" dt="2025-04-03T19:46:44.078" v="626" actId="14100"/>
            <ac:spMkLst>
              <pc:docMk/>
              <pc:sldMasterMk cId="148487676" sldId="2147483656"/>
              <pc:sldLayoutMk cId="834519214" sldId="2147483678"/>
              <ac:spMk id="3" creationId="{567EBE82-3BA5-ABA1-24DB-87B6FABE609B}"/>
            </ac:spMkLst>
          </pc:spChg>
          <pc:spChg chg="mod">
            <ac:chgData name="Gregg Blanchard" userId="4bed1f78-cd5d-4f0b-9d81-d1d6a2580b87" providerId="ADAL" clId="{E4CF4512-B995-409D-8127-47E1D2436E3E}" dt="2025-04-03T19:47:03.747" v="692" actId="1038"/>
            <ac:spMkLst>
              <pc:docMk/>
              <pc:sldMasterMk cId="148487676" sldId="2147483656"/>
              <pc:sldLayoutMk cId="834519214" sldId="2147483678"/>
              <ac:spMk id="7" creationId="{3DA9B8F8-A761-D722-B5CC-38919E0A0EA2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BF7310B-ACF9-4733-B657-27817F3ECA9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BE71DD9-EB96-495D-B026-EA7567BC8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7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1DD9-EB96-495D-B026-EA7567BC86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80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6;p13">
            <a:extLst>
              <a:ext uri="{FF2B5EF4-FFF2-40B4-BE49-F238E27FC236}">
                <a16:creationId xmlns:a16="http://schemas.microsoft.com/office/drawing/2014/main" id="{567EBE82-3BA5-ABA1-24DB-87B6FABE609B}"/>
              </a:ext>
            </a:extLst>
          </p:cNvPr>
          <p:cNvSpPr txBox="1">
            <a:spLocks/>
          </p:cNvSpPr>
          <p:nvPr userDrawn="1"/>
        </p:nvSpPr>
        <p:spPr>
          <a:xfrm>
            <a:off x="346972" y="1088101"/>
            <a:ext cx="3678988" cy="11835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>
                <a:latin typeface="Futura PT Bold" panose="020B0902020204020203" pitchFamily="34" charset="0"/>
                <a:ea typeface="Calibri"/>
                <a:cs typeface="Calibri"/>
              </a:rPr>
              <a:t>Name of Deck or Meeting</a:t>
            </a:r>
            <a:endParaRPr lang="en-US" sz="3600" b="1" dirty="0">
              <a:latin typeface="Futura PT Bold" panose="020B0902020204020203" pitchFamily="34" charset="0"/>
              <a:ea typeface="Calibri"/>
              <a:cs typeface="Calibri"/>
            </a:endParaRPr>
          </a:p>
        </p:txBody>
      </p:sp>
      <p:sp>
        <p:nvSpPr>
          <p:cNvPr id="4" name="Google Shape;86;p13">
            <a:extLst>
              <a:ext uri="{FF2B5EF4-FFF2-40B4-BE49-F238E27FC236}">
                <a16:creationId xmlns:a16="http://schemas.microsoft.com/office/drawing/2014/main" id="{D77415E6-3FB8-3E1C-288B-5FDB7D6AFC81}"/>
              </a:ext>
            </a:extLst>
          </p:cNvPr>
          <p:cNvSpPr txBox="1">
            <a:spLocks/>
          </p:cNvSpPr>
          <p:nvPr userDrawn="1"/>
        </p:nvSpPr>
        <p:spPr>
          <a:xfrm>
            <a:off x="373971" y="544351"/>
            <a:ext cx="3880200" cy="669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300" b="1" dirty="0">
                <a:solidFill>
                  <a:srgbClr val="EC8435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Calibri"/>
              </a:rPr>
              <a:t>Pretitle</a:t>
            </a:r>
            <a:endParaRPr lang="en-US" sz="1300" b="1" dirty="0">
              <a:solidFill>
                <a:srgbClr val="EC8435"/>
              </a:solidFill>
              <a:latin typeface="Inter Medium" panose="02000503000000020004" pitchFamily="2" charset="0"/>
              <a:ea typeface="Inter Medium" panose="02000503000000020004" pitchFamily="2" charset="0"/>
              <a:cs typeface="Calibri"/>
            </a:endParaRPr>
          </a:p>
        </p:txBody>
      </p:sp>
      <p:sp>
        <p:nvSpPr>
          <p:cNvPr id="5" name="Google Shape;86;p13">
            <a:extLst>
              <a:ext uri="{FF2B5EF4-FFF2-40B4-BE49-F238E27FC236}">
                <a16:creationId xmlns:a16="http://schemas.microsoft.com/office/drawing/2014/main" id="{3124FFA2-2CC4-B8E2-F75A-8D8C7912F977}"/>
              </a:ext>
            </a:extLst>
          </p:cNvPr>
          <p:cNvSpPr txBox="1">
            <a:spLocks/>
          </p:cNvSpPr>
          <p:nvPr userDrawn="1"/>
        </p:nvSpPr>
        <p:spPr>
          <a:xfrm>
            <a:off x="391971" y="2312951"/>
            <a:ext cx="2831700" cy="4770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300" dirty="0">
                <a:solidFill>
                  <a:srgbClr val="6B7280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January 2025</a:t>
            </a:r>
            <a:endParaRPr lang="en-US" sz="1300" dirty="0">
              <a:solidFill>
                <a:srgbClr val="6B7280"/>
              </a:solidFill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437F2F-6A8C-24F2-6329-D9DD13E814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676" y="4485327"/>
            <a:ext cx="2724736" cy="19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A9B8F8-A761-D722-B5CC-38919E0A0EA2}"/>
              </a:ext>
            </a:extLst>
          </p:cNvPr>
          <p:cNvSpPr/>
          <p:nvPr userDrawn="1"/>
        </p:nvSpPr>
        <p:spPr>
          <a:xfrm>
            <a:off x="4033520" y="305528"/>
            <a:ext cx="6938022" cy="4532444"/>
          </a:xfrm>
          <a:prstGeom prst="roundRect">
            <a:avLst>
              <a:gd name="adj" fmla="val 3888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888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9;p8">
            <a:extLst>
              <a:ext uri="{FF2B5EF4-FFF2-40B4-BE49-F238E27FC236}">
                <a16:creationId xmlns:a16="http://schemas.microsoft.com/office/drawing/2014/main" id="{E2661394-D238-4D76-BCD2-D15704198F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5332" y="1717481"/>
            <a:ext cx="5428869" cy="16777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3600"/>
              <a:buNone/>
              <a:defRPr sz="3600" b="0">
                <a:solidFill>
                  <a:schemeClr val="tx1"/>
                </a:solidFill>
                <a:latin typeface="Futura PT Bold" panose="020B090202020402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499FC4-D575-1F2D-D077-FC159B6738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3112" y="4707468"/>
            <a:ext cx="2190246" cy="15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909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EAD027-F948-F2FD-5C9E-46E2412040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3112" y="4707468"/>
            <a:ext cx="2190246" cy="15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026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8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6;p13">
            <a:extLst>
              <a:ext uri="{FF2B5EF4-FFF2-40B4-BE49-F238E27FC236}">
                <a16:creationId xmlns:a16="http://schemas.microsoft.com/office/drawing/2014/main" id="{567EBE82-3BA5-ABA1-24DB-87B6FABE609B}"/>
              </a:ext>
            </a:extLst>
          </p:cNvPr>
          <p:cNvSpPr txBox="1">
            <a:spLocks/>
          </p:cNvSpPr>
          <p:nvPr userDrawn="1"/>
        </p:nvSpPr>
        <p:spPr>
          <a:xfrm>
            <a:off x="346972" y="1088101"/>
            <a:ext cx="4296148" cy="11835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>
                <a:latin typeface="Futura PT Bold" panose="020B0902020204020203" pitchFamily="34" charset="0"/>
                <a:ea typeface="Calibri"/>
                <a:cs typeface="Calibri"/>
              </a:rPr>
              <a:t>Name of Deck Longer or Meeting</a:t>
            </a:r>
            <a:endParaRPr lang="en-US" sz="3600" b="1" dirty="0">
              <a:latin typeface="Futura PT Bold" panose="020B0902020204020203" pitchFamily="34" charset="0"/>
              <a:ea typeface="Calibri"/>
              <a:cs typeface="Calibri"/>
            </a:endParaRPr>
          </a:p>
        </p:txBody>
      </p:sp>
      <p:sp>
        <p:nvSpPr>
          <p:cNvPr id="4" name="Google Shape;86;p13">
            <a:extLst>
              <a:ext uri="{FF2B5EF4-FFF2-40B4-BE49-F238E27FC236}">
                <a16:creationId xmlns:a16="http://schemas.microsoft.com/office/drawing/2014/main" id="{D77415E6-3FB8-3E1C-288B-5FDB7D6AFC81}"/>
              </a:ext>
            </a:extLst>
          </p:cNvPr>
          <p:cNvSpPr txBox="1">
            <a:spLocks/>
          </p:cNvSpPr>
          <p:nvPr userDrawn="1"/>
        </p:nvSpPr>
        <p:spPr>
          <a:xfrm>
            <a:off x="373971" y="544351"/>
            <a:ext cx="3880200" cy="669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300" b="1" dirty="0">
                <a:solidFill>
                  <a:srgbClr val="EC8435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Calibri"/>
              </a:rPr>
              <a:t>Pretitle</a:t>
            </a:r>
            <a:endParaRPr lang="en-US" sz="1300" b="1" dirty="0">
              <a:solidFill>
                <a:srgbClr val="EC8435"/>
              </a:solidFill>
              <a:latin typeface="Inter Medium" panose="02000503000000020004" pitchFamily="2" charset="0"/>
              <a:ea typeface="Inter Medium" panose="02000503000000020004" pitchFamily="2" charset="0"/>
              <a:cs typeface="Calibri"/>
            </a:endParaRPr>
          </a:p>
        </p:txBody>
      </p:sp>
      <p:sp>
        <p:nvSpPr>
          <p:cNvPr id="5" name="Google Shape;86;p13">
            <a:extLst>
              <a:ext uri="{FF2B5EF4-FFF2-40B4-BE49-F238E27FC236}">
                <a16:creationId xmlns:a16="http://schemas.microsoft.com/office/drawing/2014/main" id="{3124FFA2-2CC4-B8E2-F75A-8D8C7912F977}"/>
              </a:ext>
            </a:extLst>
          </p:cNvPr>
          <p:cNvSpPr txBox="1">
            <a:spLocks/>
          </p:cNvSpPr>
          <p:nvPr userDrawn="1"/>
        </p:nvSpPr>
        <p:spPr>
          <a:xfrm>
            <a:off x="391971" y="2312951"/>
            <a:ext cx="2831700" cy="4770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300" dirty="0">
                <a:solidFill>
                  <a:srgbClr val="6B7280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January 2025</a:t>
            </a:r>
            <a:endParaRPr lang="en-US" sz="1300" dirty="0">
              <a:solidFill>
                <a:srgbClr val="6B7280"/>
              </a:solidFill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437F2F-6A8C-24F2-6329-D9DD13E814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676" y="4485327"/>
            <a:ext cx="2724736" cy="19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A9B8F8-A761-D722-B5CC-38919E0A0EA2}"/>
              </a:ext>
            </a:extLst>
          </p:cNvPr>
          <p:cNvSpPr/>
          <p:nvPr userDrawn="1"/>
        </p:nvSpPr>
        <p:spPr>
          <a:xfrm>
            <a:off x="4928870" y="305528"/>
            <a:ext cx="6938022" cy="4532444"/>
          </a:xfrm>
          <a:prstGeom prst="roundRect">
            <a:avLst>
              <a:gd name="adj" fmla="val 3888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519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6;p13">
            <a:extLst>
              <a:ext uri="{FF2B5EF4-FFF2-40B4-BE49-F238E27FC236}">
                <a16:creationId xmlns:a16="http://schemas.microsoft.com/office/drawing/2014/main" id="{567EBE82-3BA5-ABA1-24DB-87B6FABE609B}"/>
              </a:ext>
            </a:extLst>
          </p:cNvPr>
          <p:cNvSpPr txBox="1">
            <a:spLocks/>
          </p:cNvSpPr>
          <p:nvPr userDrawn="1"/>
        </p:nvSpPr>
        <p:spPr>
          <a:xfrm>
            <a:off x="346972" y="1088101"/>
            <a:ext cx="6447528" cy="11835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>
                <a:latin typeface="Futura PT Bold" panose="020B0902020204020203" pitchFamily="34" charset="0"/>
                <a:ea typeface="Calibri"/>
                <a:cs typeface="Calibri"/>
              </a:rPr>
              <a:t>Name of Deck or Meeting That’s a Little Longer</a:t>
            </a:r>
            <a:endParaRPr lang="en-US" sz="3600" b="1" dirty="0">
              <a:latin typeface="Futura PT Bold" panose="020B0902020204020203" pitchFamily="34" charset="0"/>
              <a:ea typeface="Calibri"/>
              <a:cs typeface="Calibri"/>
            </a:endParaRPr>
          </a:p>
        </p:txBody>
      </p:sp>
      <p:sp>
        <p:nvSpPr>
          <p:cNvPr id="4" name="Google Shape;86;p13">
            <a:extLst>
              <a:ext uri="{FF2B5EF4-FFF2-40B4-BE49-F238E27FC236}">
                <a16:creationId xmlns:a16="http://schemas.microsoft.com/office/drawing/2014/main" id="{D77415E6-3FB8-3E1C-288B-5FDB7D6AFC81}"/>
              </a:ext>
            </a:extLst>
          </p:cNvPr>
          <p:cNvSpPr txBox="1">
            <a:spLocks/>
          </p:cNvSpPr>
          <p:nvPr userDrawn="1"/>
        </p:nvSpPr>
        <p:spPr>
          <a:xfrm>
            <a:off x="373971" y="544351"/>
            <a:ext cx="3880200" cy="669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300" b="1" dirty="0">
                <a:solidFill>
                  <a:srgbClr val="EC8435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Calibri"/>
              </a:rPr>
              <a:t>Pretitle</a:t>
            </a:r>
            <a:endParaRPr lang="en-US" sz="1300" b="1" dirty="0">
              <a:solidFill>
                <a:srgbClr val="EC8435"/>
              </a:solidFill>
              <a:latin typeface="Inter Medium" panose="02000503000000020004" pitchFamily="2" charset="0"/>
              <a:ea typeface="Inter Medium" panose="02000503000000020004" pitchFamily="2" charset="0"/>
              <a:cs typeface="Calibri"/>
            </a:endParaRPr>
          </a:p>
        </p:txBody>
      </p:sp>
      <p:sp>
        <p:nvSpPr>
          <p:cNvPr id="5" name="Google Shape;86;p13">
            <a:extLst>
              <a:ext uri="{FF2B5EF4-FFF2-40B4-BE49-F238E27FC236}">
                <a16:creationId xmlns:a16="http://schemas.microsoft.com/office/drawing/2014/main" id="{3124FFA2-2CC4-B8E2-F75A-8D8C7912F977}"/>
              </a:ext>
            </a:extLst>
          </p:cNvPr>
          <p:cNvSpPr txBox="1">
            <a:spLocks/>
          </p:cNvSpPr>
          <p:nvPr userDrawn="1"/>
        </p:nvSpPr>
        <p:spPr>
          <a:xfrm>
            <a:off x="391971" y="2312951"/>
            <a:ext cx="2831700" cy="4770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300" dirty="0">
                <a:solidFill>
                  <a:srgbClr val="6B7280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January 2025</a:t>
            </a:r>
            <a:endParaRPr lang="en-US" sz="1300" dirty="0">
              <a:solidFill>
                <a:srgbClr val="6B7280"/>
              </a:solidFill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437F2F-6A8C-24F2-6329-D9DD13E814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676" y="4485327"/>
            <a:ext cx="2724736" cy="19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0E5296-1A14-4285-EBC9-C4C411F73660}"/>
              </a:ext>
            </a:extLst>
          </p:cNvPr>
          <p:cNvSpPr/>
          <p:nvPr userDrawn="1"/>
        </p:nvSpPr>
        <p:spPr>
          <a:xfrm>
            <a:off x="6433820" y="305528"/>
            <a:ext cx="6938022" cy="4532444"/>
          </a:xfrm>
          <a:prstGeom prst="roundRect">
            <a:avLst>
              <a:gd name="adj" fmla="val 3888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480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28CD96D-8609-7147-5560-603141806722}"/>
              </a:ext>
            </a:extLst>
          </p:cNvPr>
          <p:cNvSpPr txBox="1">
            <a:spLocks/>
          </p:cNvSpPr>
          <p:nvPr userDrawn="1"/>
        </p:nvSpPr>
        <p:spPr>
          <a:xfrm>
            <a:off x="257175" y="607216"/>
            <a:ext cx="8578732" cy="5367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Futura PT Bold" panose="020B0902020204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9F608C-7EA6-F8E9-BBEB-1CA7C066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99" y="283366"/>
            <a:ext cx="8463520" cy="2571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b="1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D133E-A18F-5B31-1ACE-131280E72D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3112" y="4707468"/>
            <a:ext cx="2190246" cy="15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858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99" y="283366"/>
            <a:ext cx="8463520" cy="2571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b="1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26FDFBBD-3DF2-4C74-B223-DC8908BC57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175" y="1130300"/>
            <a:ext cx="8472488" cy="3409154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300"/>
              </a:spcAft>
              <a:buNone/>
              <a:defRPr sz="120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spcAft>
                <a:spcPts val="300"/>
              </a:spcAft>
              <a:defRPr sz="1400">
                <a:latin typeface="Chaparral Pro" panose="02060503040505020203" pitchFamily="18" charset="0"/>
              </a:defRPr>
            </a:lvl2pPr>
            <a:lvl3pPr>
              <a:spcAft>
                <a:spcPts val="300"/>
              </a:spcAft>
              <a:defRPr sz="1200">
                <a:latin typeface="Chaparral Pro" panose="02060503040505020203" pitchFamily="18" charset="0"/>
              </a:defRPr>
            </a:lvl3pPr>
            <a:lvl4pPr>
              <a:spcAft>
                <a:spcPts val="300"/>
              </a:spcAft>
              <a:defRPr sz="1100">
                <a:latin typeface="Chaparral Pro" panose="02060503040505020203" pitchFamily="18" charset="0"/>
              </a:defRPr>
            </a:lvl4pPr>
            <a:lvl5pPr>
              <a:spcAft>
                <a:spcPts val="300"/>
              </a:spcAft>
              <a:defRPr>
                <a:latin typeface="Chaparral Pro" panose="020605030405050202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41A692B-EAF8-B6E8-8F57-4F3539EC0506}"/>
              </a:ext>
            </a:extLst>
          </p:cNvPr>
          <p:cNvSpPr txBox="1">
            <a:spLocks/>
          </p:cNvSpPr>
          <p:nvPr userDrawn="1"/>
        </p:nvSpPr>
        <p:spPr>
          <a:xfrm>
            <a:off x="257175" y="607216"/>
            <a:ext cx="8578732" cy="5367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Futura PT Bold" panose="020B0902020204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ECE22-60E2-A528-C47E-A497423C0C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3112" y="4707468"/>
            <a:ext cx="2190246" cy="15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145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26FDFBBD-3DF2-4C74-B223-DC8908BC57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175" y="1144010"/>
            <a:ext cx="3986213" cy="3392274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300"/>
              </a:spcAft>
              <a:buNone/>
              <a:defRPr sz="120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spcAft>
                <a:spcPts val="300"/>
              </a:spcAft>
              <a:defRPr sz="1400">
                <a:latin typeface="Chaparral Pro" panose="02060503040505020203" pitchFamily="18" charset="0"/>
              </a:defRPr>
            </a:lvl2pPr>
            <a:lvl3pPr>
              <a:spcAft>
                <a:spcPts val="300"/>
              </a:spcAft>
              <a:defRPr sz="1200">
                <a:latin typeface="Chaparral Pro" panose="02060503040505020203" pitchFamily="18" charset="0"/>
              </a:defRPr>
            </a:lvl3pPr>
            <a:lvl4pPr>
              <a:spcAft>
                <a:spcPts val="300"/>
              </a:spcAft>
              <a:defRPr sz="1100">
                <a:latin typeface="Chaparral Pro" panose="02060503040505020203" pitchFamily="18" charset="0"/>
              </a:defRPr>
            </a:lvl4pPr>
            <a:lvl5pPr>
              <a:spcAft>
                <a:spcPts val="300"/>
              </a:spcAft>
              <a:defRPr>
                <a:latin typeface="Chaparral Pro" panose="020605030405050202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946A5-8D20-0111-7510-25BA75422A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3112" y="4707468"/>
            <a:ext cx="2190246" cy="15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8B6C45-901A-5953-FD28-F23391EF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99" y="283366"/>
            <a:ext cx="8463520" cy="2571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b="1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117525-4632-B3D7-33ED-3151F60E1D0E}"/>
              </a:ext>
            </a:extLst>
          </p:cNvPr>
          <p:cNvSpPr txBox="1">
            <a:spLocks/>
          </p:cNvSpPr>
          <p:nvPr userDrawn="1"/>
        </p:nvSpPr>
        <p:spPr>
          <a:xfrm>
            <a:off x="257175" y="607216"/>
            <a:ext cx="8578732" cy="5367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Futura PT Bold" panose="020B0902020204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FC2DC2-C67A-D926-B369-642C203E9F0B}"/>
              </a:ext>
            </a:extLst>
          </p:cNvPr>
          <p:cNvSpPr/>
          <p:nvPr userDrawn="1"/>
        </p:nvSpPr>
        <p:spPr>
          <a:xfrm>
            <a:off x="4572000" y="1210680"/>
            <a:ext cx="4090031" cy="3314753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33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ulleted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9178A3-7D04-A5DE-5D61-DD0C1FEB4690}"/>
              </a:ext>
            </a:extLst>
          </p:cNvPr>
          <p:cNvSpPr txBox="1">
            <a:spLocks/>
          </p:cNvSpPr>
          <p:nvPr userDrawn="1"/>
        </p:nvSpPr>
        <p:spPr>
          <a:xfrm>
            <a:off x="257175" y="607216"/>
            <a:ext cx="8578732" cy="5367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Futura PT Bold" panose="020B0902020204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7FB435-973D-4AB4-A373-0B70EDC57288}"/>
              </a:ext>
            </a:extLst>
          </p:cNvPr>
          <p:cNvCxnSpPr>
            <a:cxnSpLocks/>
          </p:cNvCxnSpPr>
          <p:nvPr userDrawn="1"/>
        </p:nvCxnSpPr>
        <p:spPr>
          <a:xfrm>
            <a:off x="4527550" y="1262270"/>
            <a:ext cx="0" cy="329941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E21D46F-78D3-47F7-B8EE-84C372D86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3528" y="1630576"/>
            <a:ext cx="3858422" cy="2905708"/>
          </a:xfrm>
          <a:prstGeom prst="rect">
            <a:avLst/>
          </a:prstGeom>
        </p:spPr>
        <p:txBody>
          <a:bodyPr/>
          <a:lstStyle>
            <a:lvl1pPr>
              <a:spcAft>
                <a:spcPts val="300"/>
              </a:spcAft>
              <a:defRPr sz="1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spcAft>
                <a:spcPts val="300"/>
              </a:spcAft>
              <a:defRPr sz="130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spcAft>
                <a:spcPts val="300"/>
              </a:spcAft>
              <a:defRPr sz="120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spcAft>
                <a:spcPts val="300"/>
              </a:spcAft>
              <a:defRPr sz="110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spcAft>
                <a:spcPts val="300"/>
              </a:spcAft>
              <a:defRPr>
                <a:latin typeface="Chaparral Pro" panose="020605030405050202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B97685-5B7B-4A64-A3EA-18FE03F610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4890" y="1631950"/>
            <a:ext cx="3914775" cy="2904334"/>
          </a:xfrm>
          <a:prstGeom prst="rect">
            <a:avLst/>
          </a:prstGeom>
        </p:spPr>
        <p:txBody>
          <a:bodyPr/>
          <a:lstStyle>
            <a:lvl1pPr>
              <a:spcAft>
                <a:spcPts val="300"/>
              </a:spcAft>
              <a:defRPr sz="1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spcAft>
                <a:spcPts val="300"/>
              </a:spcAft>
              <a:defRPr sz="130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spcAft>
                <a:spcPts val="300"/>
              </a:spcAft>
              <a:defRPr sz="120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spcAft>
                <a:spcPts val="300"/>
              </a:spcAft>
              <a:defRPr sz="110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Chaparral Pro" panose="020605030405050202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4819F8B-1F85-450E-BFFB-102E19E82E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895" y="1239838"/>
            <a:ext cx="3886200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List Name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3763473-9B42-4F62-8777-3B45814E45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2037" y="1239838"/>
            <a:ext cx="3893343" cy="34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List Name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329E50-CEF1-2213-2452-011305EFD4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3112" y="4707468"/>
            <a:ext cx="2190246" cy="15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D88DC49-0229-4E8D-C955-006688F9F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99" y="283366"/>
            <a:ext cx="8463520" cy="2571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b="1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8553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E21D46F-78D3-47F7-B8EE-84C372D86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4319" y="1144009"/>
            <a:ext cx="8672512" cy="3392275"/>
          </a:xfrm>
          <a:prstGeom prst="rect">
            <a:avLst/>
          </a:prstGeom>
        </p:spPr>
        <p:txBody>
          <a:bodyPr/>
          <a:lstStyle>
            <a:lvl1pPr>
              <a:spcAft>
                <a:spcPts val="300"/>
              </a:spcAft>
              <a:defRPr sz="1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spcAft>
                <a:spcPts val="300"/>
              </a:spcAft>
              <a:defRPr sz="130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spcAft>
                <a:spcPts val="300"/>
              </a:spcAft>
              <a:defRPr sz="120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spcAft>
                <a:spcPts val="300"/>
              </a:spcAft>
              <a:defRPr sz="110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spcAft>
                <a:spcPts val="300"/>
              </a:spcAft>
              <a:defRPr>
                <a:latin typeface="Chaparral Pro" panose="020605030405050202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D6E6C5-4AB6-5400-7A8B-A3456D72E4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3112" y="4707468"/>
            <a:ext cx="2190246" cy="15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71F4827-1150-1566-32E1-24D166F0B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99" y="283366"/>
            <a:ext cx="8463520" cy="2571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b="1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477E29-4175-2943-7AF0-941D066014C2}"/>
              </a:ext>
            </a:extLst>
          </p:cNvPr>
          <p:cNvSpPr txBox="1">
            <a:spLocks/>
          </p:cNvSpPr>
          <p:nvPr userDrawn="1"/>
        </p:nvSpPr>
        <p:spPr>
          <a:xfrm>
            <a:off x="257175" y="607216"/>
            <a:ext cx="8578732" cy="5367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Futura PT Bold" panose="020B0902020204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1624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E21D46F-78D3-47F7-B8EE-84C372D86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4319" y="1144009"/>
            <a:ext cx="3907631" cy="3392275"/>
          </a:xfrm>
          <a:prstGeom prst="rect">
            <a:avLst/>
          </a:prstGeom>
        </p:spPr>
        <p:txBody>
          <a:bodyPr/>
          <a:lstStyle>
            <a:lvl1pPr>
              <a:spcAft>
                <a:spcPts val="300"/>
              </a:spcAft>
              <a:defRPr sz="1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spcAft>
                <a:spcPts val="300"/>
              </a:spcAft>
              <a:defRPr sz="130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spcAft>
                <a:spcPts val="300"/>
              </a:spcAft>
              <a:defRPr sz="120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spcAft>
                <a:spcPts val="300"/>
              </a:spcAft>
              <a:defRPr sz="110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spcAft>
                <a:spcPts val="300"/>
              </a:spcAft>
              <a:defRPr>
                <a:latin typeface="Chaparral Pro" panose="020605030405050202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7BB85B-A5DA-05A3-9157-568FB6F111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3112" y="4707468"/>
            <a:ext cx="2190246" cy="15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385B090-690B-2B17-3060-E0D3945B9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99" y="283366"/>
            <a:ext cx="8463520" cy="2571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b="1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4C644E-03F1-C553-973E-9A3862864039}"/>
              </a:ext>
            </a:extLst>
          </p:cNvPr>
          <p:cNvSpPr txBox="1">
            <a:spLocks/>
          </p:cNvSpPr>
          <p:nvPr userDrawn="1"/>
        </p:nvSpPr>
        <p:spPr>
          <a:xfrm>
            <a:off x="257175" y="607216"/>
            <a:ext cx="8578732" cy="5367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Futura PT Bold" panose="020B0902020204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AAC7E3-254A-B5D8-F20F-91259F9D34C5}"/>
              </a:ext>
            </a:extLst>
          </p:cNvPr>
          <p:cNvSpPr/>
          <p:nvPr userDrawn="1"/>
        </p:nvSpPr>
        <p:spPr>
          <a:xfrm>
            <a:off x="4457700" y="1144009"/>
            <a:ext cx="4204331" cy="3381424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76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87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8" r:id="rId2"/>
    <p:sldLayoutId id="2147483677" r:id="rId3"/>
    <p:sldLayoutId id="2147483668" r:id="rId4"/>
    <p:sldLayoutId id="2147483669" r:id="rId5"/>
    <p:sldLayoutId id="2147483670" r:id="rId6"/>
    <p:sldLayoutId id="2147483674" r:id="rId7"/>
    <p:sldLayoutId id="2147483671" r:id="rId8"/>
    <p:sldLayoutId id="2147483672" r:id="rId9"/>
    <p:sldLayoutId id="2147483663" r:id="rId10"/>
    <p:sldLayoutId id="2147483673" r:id="rId11"/>
    <p:sldLayoutId id="214748367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8D5ED-57D8-0ABD-6255-DA77EAC3A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13">
            <a:extLst>
              <a:ext uri="{FF2B5EF4-FFF2-40B4-BE49-F238E27FC236}">
                <a16:creationId xmlns:a16="http://schemas.microsoft.com/office/drawing/2014/main" id="{45C4C40A-4B4A-B354-86F0-A06CCCAC1B9F}"/>
              </a:ext>
            </a:extLst>
          </p:cNvPr>
          <p:cNvSpPr txBox="1">
            <a:spLocks/>
          </p:cNvSpPr>
          <p:nvPr/>
        </p:nvSpPr>
        <p:spPr>
          <a:xfrm>
            <a:off x="346972" y="1088101"/>
            <a:ext cx="3678988" cy="11835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>
                <a:latin typeface="Futura PT Bold" panose="020B0902020204020203" pitchFamily="34" charset="0"/>
                <a:ea typeface="Calibri"/>
                <a:cs typeface="Calibri"/>
              </a:rPr>
              <a:t>Name of Deck or Meeting</a:t>
            </a:r>
            <a:endParaRPr lang="en-US" sz="3600" b="1" dirty="0">
              <a:latin typeface="Futura PT Bold" panose="020B0902020204020203" pitchFamily="34" charset="0"/>
              <a:ea typeface="Calibri"/>
              <a:cs typeface="Calibri"/>
            </a:endParaRPr>
          </a:p>
        </p:txBody>
      </p:sp>
      <p:sp>
        <p:nvSpPr>
          <p:cNvPr id="7" name="Google Shape;86;p13">
            <a:extLst>
              <a:ext uri="{FF2B5EF4-FFF2-40B4-BE49-F238E27FC236}">
                <a16:creationId xmlns:a16="http://schemas.microsoft.com/office/drawing/2014/main" id="{22E2EC66-51A1-987E-2F7B-5DC56FD79649}"/>
              </a:ext>
            </a:extLst>
          </p:cNvPr>
          <p:cNvSpPr txBox="1">
            <a:spLocks/>
          </p:cNvSpPr>
          <p:nvPr/>
        </p:nvSpPr>
        <p:spPr>
          <a:xfrm>
            <a:off x="373971" y="544351"/>
            <a:ext cx="3880200" cy="669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400" b="1" dirty="0">
                <a:solidFill>
                  <a:srgbClr val="EC8435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Calibri"/>
              </a:rPr>
              <a:t>Pretitle</a:t>
            </a:r>
            <a:endParaRPr lang="en-US" sz="1400" b="1" dirty="0">
              <a:solidFill>
                <a:srgbClr val="EC8435"/>
              </a:solidFill>
              <a:latin typeface="Inter Medium" panose="02000503000000020004" pitchFamily="2" charset="0"/>
              <a:ea typeface="Inter Medium" panose="02000503000000020004" pitchFamily="2" charset="0"/>
              <a:cs typeface="Calibri"/>
            </a:endParaRPr>
          </a:p>
        </p:txBody>
      </p:sp>
      <p:sp>
        <p:nvSpPr>
          <p:cNvPr id="9" name="Google Shape;86;p13">
            <a:extLst>
              <a:ext uri="{FF2B5EF4-FFF2-40B4-BE49-F238E27FC236}">
                <a16:creationId xmlns:a16="http://schemas.microsoft.com/office/drawing/2014/main" id="{081F7368-9B2A-E0C7-5AD0-4016D4795F12}"/>
              </a:ext>
            </a:extLst>
          </p:cNvPr>
          <p:cNvSpPr txBox="1">
            <a:spLocks/>
          </p:cNvSpPr>
          <p:nvPr/>
        </p:nvSpPr>
        <p:spPr>
          <a:xfrm>
            <a:off x="391971" y="2312951"/>
            <a:ext cx="2831700" cy="4770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400" dirty="0">
                <a:solidFill>
                  <a:srgbClr val="6B7280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January 2025</a:t>
            </a:r>
            <a:endParaRPr lang="en-US" sz="1400" dirty="0">
              <a:solidFill>
                <a:srgbClr val="6B7280"/>
              </a:solidFill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B1AB95-EABD-5363-EB12-97E10489990A}"/>
              </a:ext>
            </a:extLst>
          </p:cNvPr>
          <p:cNvSpPr/>
          <p:nvPr/>
        </p:nvSpPr>
        <p:spPr>
          <a:xfrm>
            <a:off x="6079478" y="-515477"/>
            <a:ext cx="2804172" cy="1860660"/>
          </a:xfrm>
          <a:prstGeom prst="roundRect">
            <a:avLst>
              <a:gd name="adj" fmla="val 3888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41E14-D218-1E4C-E213-AA702818D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676" y="4485327"/>
            <a:ext cx="2724736" cy="19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08283D-54B7-ED04-A2FD-507608C64016}"/>
              </a:ext>
            </a:extLst>
          </p:cNvPr>
          <p:cNvSpPr/>
          <p:nvPr/>
        </p:nvSpPr>
        <p:spPr>
          <a:xfrm>
            <a:off x="7432357" y="3729126"/>
            <a:ext cx="2804172" cy="1860660"/>
          </a:xfrm>
          <a:prstGeom prst="roundRect">
            <a:avLst>
              <a:gd name="adj" fmla="val 3888"/>
            </a:avLst>
          </a:prstGeom>
          <a:blipFill>
            <a:blip r:embed="rId4"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6C5728-6712-784D-0892-22347402B916}"/>
              </a:ext>
            </a:extLst>
          </p:cNvPr>
          <p:cNvSpPr/>
          <p:nvPr/>
        </p:nvSpPr>
        <p:spPr>
          <a:xfrm>
            <a:off x="5285728" y="1605711"/>
            <a:ext cx="2804172" cy="1860660"/>
          </a:xfrm>
          <a:prstGeom prst="roundRect">
            <a:avLst>
              <a:gd name="adj" fmla="val 3888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93CF2C-A3DD-5B4A-8ED4-2FA4DB1AEE10}"/>
              </a:ext>
            </a:extLst>
          </p:cNvPr>
          <p:cNvSpPr/>
          <p:nvPr/>
        </p:nvSpPr>
        <p:spPr>
          <a:xfrm>
            <a:off x="8352778" y="1605711"/>
            <a:ext cx="2804172" cy="1860660"/>
          </a:xfrm>
          <a:prstGeom prst="roundRect">
            <a:avLst>
              <a:gd name="adj" fmla="val 3888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56819C-81A7-0F78-77FA-E2BC15F2E85A}"/>
              </a:ext>
            </a:extLst>
          </p:cNvPr>
          <p:cNvSpPr/>
          <p:nvPr/>
        </p:nvSpPr>
        <p:spPr>
          <a:xfrm>
            <a:off x="4377678" y="3729126"/>
            <a:ext cx="2804172" cy="1860660"/>
          </a:xfrm>
          <a:prstGeom prst="roundRect">
            <a:avLst>
              <a:gd name="adj" fmla="val 3888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74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C7AEE-7BB7-B3CC-5C5A-07B4016BC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6;p13">
            <a:extLst>
              <a:ext uri="{FF2B5EF4-FFF2-40B4-BE49-F238E27FC236}">
                <a16:creationId xmlns:a16="http://schemas.microsoft.com/office/drawing/2014/main" id="{48A9A88B-DA2F-2CE5-1D80-AA572D667E99}"/>
              </a:ext>
            </a:extLst>
          </p:cNvPr>
          <p:cNvSpPr txBox="1">
            <a:spLocks/>
          </p:cNvSpPr>
          <p:nvPr/>
        </p:nvSpPr>
        <p:spPr>
          <a:xfrm>
            <a:off x="598950" y="611375"/>
            <a:ext cx="5207700" cy="489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400" b="1" dirty="0">
                <a:latin typeface="Futura PT Bold" panose="020B0902020204020203" pitchFamily="34" charset="0"/>
                <a:ea typeface="Calibri"/>
                <a:cs typeface="Calibri"/>
              </a:rPr>
              <a:t>Last-Minute Checklist</a:t>
            </a:r>
          </a:p>
        </p:txBody>
      </p:sp>
      <p:sp>
        <p:nvSpPr>
          <p:cNvPr id="6" name="Google Shape;86;p13">
            <a:extLst>
              <a:ext uri="{FF2B5EF4-FFF2-40B4-BE49-F238E27FC236}">
                <a16:creationId xmlns:a16="http://schemas.microsoft.com/office/drawing/2014/main" id="{0714B576-BD2C-EF37-FD7D-58C4F6376ECA}"/>
              </a:ext>
            </a:extLst>
          </p:cNvPr>
          <p:cNvSpPr txBox="1">
            <a:spLocks/>
          </p:cNvSpPr>
          <p:nvPr/>
        </p:nvSpPr>
        <p:spPr>
          <a:xfrm>
            <a:off x="598950" y="1037167"/>
            <a:ext cx="7842317" cy="5969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Use this checklist to minimize any opening-day hiccups:</a:t>
            </a:r>
          </a:p>
        </p:txBody>
      </p:sp>
      <p:sp>
        <p:nvSpPr>
          <p:cNvPr id="4" name="Google Shape;86;p13">
            <a:extLst>
              <a:ext uri="{FF2B5EF4-FFF2-40B4-BE49-F238E27FC236}">
                <a16:creationId xmlns:a16="http://schemas.microsoft.com/office/drawing/2014/main" id="{DCF56A36-F574-37BD-79D8-7F053BD83EA3}"/>
              </a:ext>
            </a:extLst>
          </p:cNvPr>
          <p:cNvSpPr txBox="1">
            <a:spLocks/>
          </p:cNvSpPr>
          <p:nvPr/>
        </p:nvSpPr>
        <p:spPr>
          <a:xfrm>
            <a:off x="615882" y="294736"/>
            <a:ext cx="5207700" cy="3275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000" b="1" dirty="0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News, Tips, and Trends</a:t>
            </a:r>
          </a:p>
        </p:txBody>
      </p:sp>
      <p:sp>
        <p:nvSpPr>
          <p:cNvPr id="7" name="Google Shape;86;p13">
            <a:extLst>
              <a:ext uri="{FF2B5EF4-FFF2-40B4-BE49-F238E27FC236}">
                <a16:creationId xmlns:a16="http://schemas.microsoft.com/office/drawing/2014/main" id="{B6C0C015-FB2B-6403-7BD4-7EA7D1A73D73}"/>
              </a:ext>
            </a:extLst>
          </p:cNvPr>
          <p:cNvSpPr txBox="1">
            <a:spLocks/>
          </p:cNvSpPr>
          <p:nvPr/>
        </p:nvSpPr>
        <p:spPr>
          <a:xfrm>
            <a:off x="615882" y="1564527"/>
            <a:ext cx="7842317" cy="37862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Surveys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: Ready to go? Make sure your survey is winter-specific. Working with Guest Research? Be sure to review triggers and set a start date.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Snow Reports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: Test and make sure your report is ready to go for opening day.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Welcome Letters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: Review to make sure letters are updated for winter.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Pre-Arrivals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: Review content and triggers. Make sure they are specific to winter.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Automation Reviews: 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Double-check that your automations are up-to-date. Consider a weekly Email Statistics Summary (or Automated Email Campaign Dash) to ensure your automated messages are being sent.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8242D0F-C2CD-A8E1-D54D-597BBFE05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882" y="1395247"/>
            <a:ext cx="2502132" cy="6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063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0147-239B-1471-F6AD-D948F3F23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6;p13">
            <a:extLst>
              <a:ext uri="{FF2B5EF4-FFF2-40B4-BE49-F238E27FC236}">
                <a16:creationId xmlns:a16="http://schemas.microsoft.com/office/drawing/2014/main" id="{FEE13FAE-81CE-10C3-D983-D6810B1D7BA3}"/>
              </a:ext>
            </a:extLst>
          </p:cNvPr>
          <p:cNvSpPr txBox="1">
            <a:spLocks/>
          </p:cNvSpPr>
          <p:nvPr/>
        </p:nvSpPr>
        <p:spPr>
          <a:xfrm>
            <a:off x="598950" y="611375"/>
            <a:ext cx="5207700" cy="489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400" b="1" dirty="0">
                <a:latin typeface="Futura PT Bold" panose="020B0902020204020203" pitchFamily="34" charset="0"/>
                <a:ea typeface="Calibri"/>
                <a:cs typeface="Calibri"/>
              </a:rPr>
              <a:t>Last-Minute Checklist</a:t>
            </a:r>
          </a:p>
        </p:txBody>
      </p:sp>
      <p:sp>
        <p:nvSpPr>
          <p:cNvPr id="6" name="Google Shape;86;p13">
            <a:extLst>
              <a:ext uri="{FF2B5EF4-FFF2-40B4-BE49-F238E27FC236}">
                <a16:creationId xmlns:a16="http://schemas.microsoft.com/office/drawing/2014/main" id="{DF66476F-0F2A-5C36-5FC6-807AB052194A}"/>
              </a:ext>
            </a:extLst>
          </p:cNvPr>
          <p:cNvSpPr txBox="1">
            <a:spLocks/>
          </p:cNvSpPr>
          <p:nvPr/>
        </p:nvSpPr>
        <p:spPr>
          <a:xfrm>
            <a:off x="598950" y="1037167"/>
            <a:ext cx="7842317" cy="5969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Use this checklist to minimize any opening-day hiccups:</a:t>
            </a:r>
          </a:p>
        </p:txBody>
      </p:sp>
      <p:sp>
        <p:nvSpPr>
          <p:cNvPr id="4" name="Google Shape;86;p13">
            <a:extLst>
              <a:ext uri="{FF2B5EF4-FFF2-40B4-BE49-F238E27FC236}">
                <a16:creationId xmlns:a16="http://schemas.microsoft.com/office/drawing/2014/main" id="{963A5DAB-DA27-E6A2-7F5C-694ECB8A2091}"/>
              </a:ext>
            </a:extLst>
          </p:cNvPr>
          <p:cNvSpPr txBox="1">
            <a:spLocks/>
          </p:cNvSpPr>
          <p:nvPr/>
        </p:nvSpPr>
        <p:spPr>
          <a:xfrm>
            <a:off x="615882" y="294736"/>
            <a:ext cx="5207700" cy="3275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000" b="1" dirty="0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News, Tips, and Trends</a:t>
            </a:r>
          </a:p>
        </p:txBody>
      </p:sp>
      <p:sp>
        <p:nvSpPr>
          <p:cNvPr id="7" name="Google Shape;86;p13">
            <a:extLst>
              <a:ext uri="{FF2B5EF4-FFF2-40B4-BE49-F238E27FC236}">
                <a16:creationId xmlns:a16="http://schemas.microsoft.com/office/drawing/2014/main" id="{47ABD1E0-0875-D26B-AF93-70DA37BCAEFE}"/>
              </a:ext>
            </a:extLst>
          </p:cNvPr>
          <p:cNvSpPr txBox="1">
            <a:spLocks/>
          </p:cNvSpPr>
          <p:nvPr/>
        </p:nvSpPr>
        <p:spPr>
          <a:xfrm>
            <a:off x="615883" y="1559764"/>
            <a:ext cx="3722756" cy="37862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Surveys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: Ready to go? Make sure your survey is winter-specific. Working with Guest Research? Be sure to review triggers and set a start date.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Snow Reports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: Test and make sure your report is ready to go for opening day.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Welcome Letters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: Review to make sure letters are updated for winter.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EFD0ECF-BD4B-8A79-DEF9-77D057C53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882" y="1395247"/>
            <a:ext cx="2502132" cy="6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86;p13">
            <a:extLst>
              <a:ext uri="{FF2B5EF4-FFF2-40B4-BE49-F238E27FC236}">
                <a16:creationId xmlns:a16="http://schemas.microsoft.com/office/drawing/2014/main" id="{0D5FE9C5-CD7D-26FE-AD57-CC0B000239EE}"/>
              </a:ext>
            </a:extLst>
          </p:cNvPr>
          <p:cNvSpPr txBox="1">
            <a:spLocks/>
          </p:cNvSpPr>
          <p:nvPr/>
        </p:nvSpPr>
        <p:spPr>
          <a:xfrm>
            <a:off x="4672014" y="1566949"/>
            <a:ext cx="3722756" cy="37862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Pre-Arrivals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: Review content and triggers. Make sure they are specific to winter.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Automation Reviews: 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Double-check that your automations are up-to-date. Consider a weekly Email Statistics Summary (or Automated Email Campaign Dash) to ensure your automated messages are being sent.</a:t>
            </a:r>
          </a:p>
        </p:txBody>
      </p:sp>
    </p:spTree>
    <p:extLst>
      <p:ext uri="{BB962C8B-B14F-4D97-AF65-F5344CB8AC3E}">
        <p14:creationId xmlns:p14="http://schemas.microsoft.com/office/powerpoint/2010/main" val="83536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C45AA-61D6-619C-9F87-DA6BD4F9F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4591B96-4AFA-B493-30A3-BFB50A319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906" y="956205"/>
            <a:ext cx="1140619" cy="13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894798-8871-8419-E01C-6A2A6601F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767" y="1248834"/>
            <a:ext cx="4726431" cy="240128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Google Shape;86;p13">
            <a:extLst>
              <a:ext uri="{FF2B5EF4-FFF2-40B4-BE49-F238E27FC236}">
                <a16:creationId xmlns:a16="http://schemas.microsoft.com/office/drawing/2014/main" id="{A4646A80-EBBE-DE11-2EEA-932B5C04E11F}"/>
              </a:ext>
            </a:extLst>
          </p:cNvPr>
          <p:cNvSpPr txBox="1">
            <a:spLocks/>
          </p:cNvSpPr>
          <p:nvPr/>
        </p:nvSpPr>
        <p:spPr>
          <a:xfrm>
            <a:off x="598949" y="611375"/>
            <a:ext cx="7859249" cy="489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libri"/>
                <a:ea typeface="Calibri"/>
                <a:cs typeface="Calibri"/>
              </a:rPr>
              <a:t>Five Ways to Improve Your Deliverability in 2025</a:t>
            </a:r>
            <a:endParaRPr lang="en" sz="24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Google Shape;86;p13">
            <a:extLst>
              <a:ext uri="{FF2B5EF4-FFF2-40B4-BE49-F238E27FC236}">
                <a16:creationId xmlns:a16="http://schemas.microsoft.com/office/drawing/2014/main" id="{C94A53D4-D9F0-D585-BD54-851328F9B652}"/>
              </a:ext>
            </a:extLst>
          </p:cNvPr>
          <p:cNvSpPr txBox="1">
            <a:spLocks/>
          </p:cNvSpPr>
          <p:nvPr/>
        </p:nvSpPr>
        <p:spPr>
          <a:xfrm>
            <a:off x="615882" y="294736"/>
            <a:ext cx="5207700" cy="3275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000" b="1" dirty="0">
                <a:solidFill>
                  <a:srgbClr val="EA580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News, Tips, and Trends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9BCE198-F6CD-A1F6-6BE8-29524B256BA1}"/>
              </a:ext>
            </a:extLst>
          </p:cNvPr>
          <p:cNvSpPr/>
          <p:nvPr/>
        </p:nvSpPr>
        <p:spPr>
          <a:xfrm>
            <a:off x="702735" y="3746499"/>
            <a:ext cx="1833032" cy="436033"/>
          </a:xfrm>
          <a:prstGeom prst="roundRect">
            <a:avLst/>
          </a:prstGeom>
          <a:solidFill>
            <a:srgbClr val="EC8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Read This Article →</a:t>
            </a:r>
          </a:p>
        </p:txBody>
      </p:sp>
      <p:sp>
        <p:nvSpPr>
          <p:cNvPr id="12" name="Google Shape;86;p13">
            <a:extLst>
              <a:ext uri="{FF2B5EF4-FFF2-40B4-BE49-F238E27FC236}">
                <a16:creationId xmlns:a16="http://schemas.microsoft.com/office/drawing/2014/main" id="{321F9E74-E33C-6C02-C0D7-342918200EE1}"/>
              </a:ext>
            </a:extLst>
          </p:cNvPr>
          <p:cNvSpPr txBox="1">
            <a:spLocks/>
          </p:cNvSpPr>
          <p:nvPr/>
        </p:nvSpPr>
        <p:spPr>
          <a:xfrm>
            <a:off x="615882" y="2200038"/>
            <a:ext cx="2872385" cy="21275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As you move into winter 2024/25, we’ve compiled five easy tips to help you get a jump start.  Prevention is much easier than recovery!</a:t>
            </a:r>
          </a:p>
        </p:txBody>
      </p:sp>
      <p:sp>
        <p:nvSpPr>
          <p:cNvPr id="13" name="Google Shape;86;p13">
            <a:extLst>
              <a:ext uri="{FF2B5EF4-FFF2-40B4-BE49-F238E27FC236}">
                <a16:creationId xmlns:a16="http://schemas.microsoft.com/office/drawing/2014/main" id="{F429764E-5161-3369-3742-1F76942CBD64}"/>
              </a:ext>
            </a:extLst>
          </p:cNvPr>
          <p:cNvSpPr txBox="1">
            <a:spLocks/>
          </p:cNvSpPr>
          <p:nvPr/>
        </p:nvSpPr>
        <p:spPr>
          <a:xfrm>
            <a:off x="615882" y="1130234"/>
            <a:ext cx="2872385" cy="11062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Becoming a champion of email deliverability is more straightforward than you may think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063A7594-CD56-2448-C689-E42B6EC58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04548">
            <a:off x="2669833" y="3658125"/>
            <a:ext cx="1006729" cy="64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559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698D6-742B-4857-1665-E9202BF0F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B5B5D29-7497-1480-FE82-B6284E563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906" y="956205"/>
            <a:ext cx="1140619" cy="13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46918A-9014-88FC-833E-4208850D3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35" y="1286934"/>
            <a:ext cx="4726431" cy="240128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Google Shape;86;p13">
            <a:extLst>
              <a:ext uri="{FF2B5EF4-FFF2-40B4-BE49-F238E27FC236}">
                <a16:creationId xmlns:a16="http://schemas.microsoft.com/office/drawing/2014/main" id="{899459FF-75F2-88A2-73BF-E441FCA754A6}"/>
              </a:ext>
            </a:extLst>
          </p:cNvPr>
          <p:cNvSpPr txBox="1">
            <a:spLocks/>
          </p:cNvSpPr>
          <p:nvPr/>
        </p:nvSpPr>
        <p:spPr>
          <a:xfrm>
            <a:off x="598949" y="611375"/>
            <a:ext cx="7859249" cy="489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libri"/>
                <a:ea typeface="Calibri"/>
                <a:cs typeface="Calibri"/>
              </a:rPr>
              <a:t>Five Ways to Improve Your Deliverability in 2025</a:t>
            </a:r>
            <a:endParaRPr lang="en" sz="24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Google Shape;86;p13">
            <a:extLst>
              <a:ext uri="{FF2B5EF4-FFF2-40B4-BE49-F238E27FC236}">
                <a16:creationId xmlns:a16="http://schemas.microsoft.com/office/drawing/2014/main" id="{45E074F0-3CB6-E856-5C5E-A5BABF579789}"/>
              </a:ext>
            </a:extLst>
          </p:cNvPr>
          <p:cNvSpPr txBox="1">
            <a:spLocks/>
          </p:cNvSpPr>
          <p:nvPr/>
        </p:nvSpPr>
        <p:spPr>
          <a:xfrm>
            <a:off x="615882" y="294736"/>
            <a:ext cx="5207700" cy="3275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000" b="1" dirty="0">
                <a:solidFill>
                  <a:srgbClr val="EA580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News, Tips, and Trends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5B7B404-BB32-29C7-142A-4407BD122F31}"/>
              </a:ext>
            </a:extLst>
          </p:cNvPr>
          <p:cNvSpPr/>
          <p:nvPr/>
        </p:nvSpPr>
        <p:spPr>
          <a:xfrm>
            <a:off x="5823582" y="3688218"/>
            <a:ext cx="1833032" cy="436033"/>
          </a:xfrm>
          <a:prstGeom prst="roundRect">
            <a:avLst/>
          </a:prstGeom>
          <a:solidFill>
            <a:srgbClr val="EC8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Read This Article →</a:t>
            </a:r>
          </a:p>
        </p:txBody>
      </p:sp>
      <p:sp>
        <p:nvSpPr>
          <p:cNvPr id="12" name="Google Shape;86;p13">
            <a:extLst>
              <a:ext uri="{FF2B5EF4-FFF2-40B4-BE49-F238E27FC236}">
                <a16:creationId xmlns:a16="http://schemas.microsoft.com/office/drawing/2014/main" id="{C9AD9370-C76B-E9C8-0DF7-78ACAD43D792}"/>
              </a:ext>
            </a:extLst>
          </p:cNvPr>
          <p:cNvSpPr txBox="1">
            <a:spLocks/>
          </p:cNvSpPr>
          <p:nvPr/>
        </p:nvSpPr>
        <p:spPr>
          <a:xfrm>
            <a:off x="5745097" y="2252943"/>
            <a:ext cx="2872385" cy="21275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As you move into winter 2024/25, we’ve compiled five easy tips to help you get a jump start.  Prevention is much easier than recovery!</a:t>
            </a:r>
          </a:p>
        </p:txBody>
      </p:sp>
      <p:sp>
        <p:nvSpPr>
          <p:cNvPr id="13" name="Google Shape;86;p13">
            <a:extLst>
              <a:ext uri="{FF2B5EF4-FFF2-40B4-BE49-F238E27FC236}">
                <a16:creationId xmlns:a16="http://schemas.microsoft.com/office/drawing/2014/main" id="{595AB287-016F-2027-A328-F24E5280CA06}"/>
              </a:ext>
            </a:extLst>
          </p:cNvPr>
          <p:cNvSpPr txBox="1">
            <a:spLocks/>
          </p:cNvSpPr>
          <p:nvPr/>
        </p:nvSpPr>
        <p:spPr>
          <a:xfrm>
            <a:off x="5745097" y="1115411"/>
            <a:ext cx="2872385" cy="8721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Becoming a champion of email deliverability is more straightforward than you may think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E5075807-433F-CFAA-28C0-84912688A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95452" flipH="1">
            <a:off x="4761650" y="3644932"/>
            <a:ext cx="1006729" cy="64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674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977BE-ED77-38B4-D138-99AB106FF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6;p13">
            <a:extLst>
              <a:ext uri="{FF2B5EF4-FFF2-40B4-BE49-F238E27FC236}">
                <a16:creationId xmlns:a16="http://schemas.microsoft.com/office/drawing/2014/main" id="{2D2D3A8A-E3B7-4297-C945-0D074FE6C718}"/>
              </a:ext>
            </a:extLst>
          </p:cNvPr>
          <p:cNvSpPr txBox="1">
            <a:spLocks/>
          </p:cNvSpPr>
          <p:nvPr/>
        </p:nvSpPr>
        <p:spPr>
          <a:xfrm>
            <a:off x="598949" y="611375"/>
            <a:ext cx="7859249" cy="489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latin typeface="Futura PT Bold" panose="020B0902020204020203" pitchFamily="34" charset="0"/>
                <a:ea typeface="Calibri"/>
                <a:cs typeface="Calibri"/>
              </a:rPr>
              <a:t>DestiMetrics</a:t>
            </a:r>
            <a:r>
              <a:rPr lang="en-US" sz="2400" b="1" dirty="0">
                <a:latin typeface="Futura PT Bold" panose="020B0902020204020203" pitchFamily="34" charset="0"/>
                <a:ea typeface="Calibri"/>
                <a:cs typeface="Calibri"/>
              </a:rPr>
              <a:t> Webinar | Destination Travel Outlook</a:t>
            </a:r>
            <a:endParaRPr lang="en" sz="2400" b="1" dirty="0">
              <a:latin typeface="Futura PT Bold" panose="020B0902020204020203" pitchFamily="34" charset="0"/>
              <a:ea typeface="Calibri"/>
              <a:cs typeface="Calibri"/>
            </a:endParaRPr>
          </a:p>
        </p:txBody>
      </p:sp>
      <p:sp>
        <p:nvSpPr>
          <p:cNvPr id="6" name="Google Shape;86;p13">
            <a:extLst>
              <a:ext uri="{FF2B5EF4-FFF2-40B4-BE49-F238E27FC236}">
                <a16:creationId xmlns:a16="http://schemas.microsoft.com/office/drawing/2014/main" id="{C31BA2DA-D9A8-2D6E-C8F5-956B2D81C06A}"/>
              </a:ext>
            </a:extLst>
          </p:cNvPr>
          <p:cNvSpPr txBox="1">
            <a:spLocks/>
          </p:cNvSpPr>
          <p:nvPr/>
        </p:nvSpPr>
        <p:spPr>
          <a:xfrm>
            <a:off x="598950" y="1037167"/>
            <a:ext cx="7842317" cy="5969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Thursday, January 16th 12:00 PM MST</a:t>
            </a:r>
          </a:p>
        </p:txBody>
      </p:sp>
      <p:sp>
        <p:nvSpPr>
          <p:cNvPr id="4" name="Google Shape;86;p13">
            <a:extLst>
              <a:ext uri="{FF2B5EF4-FFF2-40B4-BE49-F238E27FC236}">
                <a16:creationId xmlns:a16="http://schemas.microsoft.com/office/drawing/2014/main" id="{3A727C32-4A66-C245-C28B-A40D090E5F22}"/>
              </a:ext>
            </a:extLst>
          </p:cNvPr>
          <p:cNvSpPr txBox="1">
            <a:spLocks/>
          </p:cNvSpPr>
          <p:nvPr/>
        </p:nvSpPr>
        <p:spPr>
          <a:xfrm>
            <a:off x="615882" y="294736"/>
            <a:ext cx="5207700" cy="3275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000" b="1" dirty="0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News, Tips, and Trends</a:t>
            </a:r>
          </a:p>
        </p:txBody>
      </p:sp>
      <p:sp>
        <p:nvSpPr>
          <p:cNvPr id="7" name="Google Shape;86;p13">
            <a:extLst>
              <a:ext uri="{FF2B5EF4-FFF2-40B4-BE49-F238E27FC236}">
                <a16:creationId xmlns:a16="http://schemas.microsoft.com/office/drawing/2014/main" id="{D874F3B3-6571-055B-EBEA-0AEF59D480B0}"/>
              </a:ext>
            </a:extLst>
          </p:cNvPr>
          <p:cNvSpPr txBox="1">
            <a:spLocks/>
          </p:cNvSpPr>
          <p:nvPr/>
        </p:nvSpPr>
        <p:spPr>
          <a:xfrm>
            <a:off x="615882" y="1564527"/>
            <a:ext cx="7842317" cy="37862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Tom Foley, Inntopia's SVP of Business Intelligence will highlight data trends, how they are relevant to destination travel, and why you should pay attention to them. He will provide a recap on our full Winter 2024/25 with our December 31st data.  </a:t>
            </a:r>
            <a:b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</a:br>
            <a:b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</a:b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He will use the remaining time to provide a deeper analysis on these trends and open it up for discussion and insights from Inntopia Partners. If you'd like to tee up a question or discussion topic ahead of time, after you register, you'll be redirected to a page where you can enter these anonymously.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E98CEB3-3E73-692B-D8E2-607902524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882" y="1395247"/>
            <a:ext cx="1328174" cy="6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BF80BA2-92EF-C47F-3C33-AD848DCC1ADB}"/>
              </a:ext>
            </a:extLst>
          </p:cNvPr>
          <p:cNvSpPr/>
          <p:nvPr/>
        </p:nvSpPr>
        <p:spPr>
          <a:xfrm>
            <a:off x="714372" y="3924438"/>
            <a:ext cx="1833032" cy="436033"/>
          </a:xfrm>
          <a:prstGeom prst="roundRect">
            <a:avLst/>
          </a:prstGeom>
          <a:solidFill>
            <a:srgbClr val="EC8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Register Here →</a:t>
            </a:r>
          </a:p>
        </p:txBody>
      </p:sp>
    </p:spTree>
    <p:extLst>
      <p:ext uri="{BB962C8B-B14F-4D97-AF65-F5344CB8AC3E}">
        <p14:creationId xmlns:p14="http://schemas.microsoft.com/office/powerpoint/2010/main" val="1635642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5B75A27-D2C5-E7FD-3F2B-2238132D0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9" y="2230591"/>
            <a:ext cx="2343149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DB45F2D5-9727-8F2E-B9FF-6BFD4CC55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95" y="135547"/>
            <a:ext cx="2395451" cy="152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0FCBAE7-E7DA-245F-C295-43A57B13A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483" y="512021"/>
            <a:ext cx="3939451" cy="27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0F48F1-3720-DB7C-3A13-2A77E7260F35}"/>
              </a:ext>
            </a:extLst>
          </p:cNvPr>
          <p:cNvSpPr/>
          <p:nvPr/>
        </p:nvSpPr>
        <p:spPr>
          <a:xfrm>
            <a:off x="714372" y="3924438"/>
            <a:ext cx="1833032" cy="436033"/>
          </a:xfrm>
          <a:prstGeom prst="roundRect">
            <a:avLst/>
          </a:prstGeom>
          <a:solidFill>
            <a:srgbClr val="EC8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Register Here →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67AFB00-20C6-1BB6-A2DF-556A9EA4E1FB}"/>
              </a:ext>
            </a:extLst>
          </p:cNvPr>
          <p:cNvSpPr/>
          <p:nvPr/>
        </p:nvSpPr>
        <p:spPr>
          <a:xfrm>
            <a:off x="3382433" y="1308300"/>
            <a:ext cx="3014133" cy="3052171"/>
          </a:xfrm>
          <a:prstGeom prst="roundRect">
            <a:avLst>
              <a:gd name="adj" fmla="val 585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26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696BF-3A7C-B392-696E-6FDC91B0C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8B8522E-A8E6-8B71-1DF8-5D3DB29EF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8564" y="4503819"/>
            <a:ext cx="2791924" cy="19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621761-BEAE-B0F9-EEDA-99552D2482E5}"/>
              </a:ext>
            </a:extLst>
          </p:cNvPr>
          <p:cNvSpPr/>
          <p:nvPr/>
        </p:nvSpPr>
        <p:spPr>
          <a:xfrm>
            <a:off x="-2392355" y="319669"/>
            <a:ext cx="6788150" cy="4504160"/>
          </a:xfrm>
          <a:prstGeom prst="roundRect">
            <a:avLst>
              <a:gd name="adj" fmla="val 3888"/>
            </a:avLst>
          </a:prstGeom>
          <a:blipFill>
            <a:blip r:embed="rId3"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86;p13">
            <a:extLst>
              <a:ext uri="{FF2B5EF4-FFF2-40B4-BE49-F238E27FC236}">
                <a16:creationId xmlns:a16="http://schemas.microsoft.com/office/drawing/2014/main" id="{FEEACBA8-F995-33B8-808D-DA714496C9E5}"/>
              </a:ext>
            </a:extLst>
          </p:cNvPr>
          <p:cNvSpPr txBox="1">
            <a:spLocks/>
          </p:cNvSpPr>
          <p:nvPr/>
        </p:nvSpPr>
        <p:spPr>
          <a:xfrm>
            <a:off x="4748207" y="1039226"/>
            <a:ext cx="3678988" cy="11835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>
                <a:latin typeface="Futura PT Bold" panose="020B0902020204020203" pitchFamily="34" charset="0"/>
                <a:ea typeface="Calibri"/>
                <a:cs typeface="Calibri"/>
              </a:rPr>
              <a:t>Name of Deck or Meeting</a:t>
            </a:r>
            <a:endParaRPr lang="en-US" sz="3600" b="1" dirty="0">
              <a:latin typeface="Futura PT Bold" panose="020B0902020204020203" pitchFamily="34" charset="0"/>
              <a:ea typeface="Calibri"/>
              <a:cs typeface="Calibri"/>
            </a:endParaRPr>
          </a:p>
        </p:txBody>
      </p:sp>
      <p:sp>
        <p:nvSpPr>
          <p:cNvPr id="12" name="Google Shape;86;p13">
            <a:extLst>
              <a:ext uri="{FF2B5EF4-FFF2-40B4-BE49-F238E27FC236}">
                <a16:creationId xmlns:a16="http://schemas.microsoft.com/office/drawing/2014/main" id="{0354535A-08EF-88A8-FC65-EA92DCBEAA29}"/>
              </a:ext>
            </a:extLst>
          </p:cNvPr>
          <p:cNvSpPr txBox="1">
            <a:spLocks/>
          </p:cNvSpPr>
          <p:nvPr/>
        </p:nvSpPr>
        <p:spPr>
          <a:xfrm>
            <a:off x="4775206" y="495476"/>
            <a:ext cx="3880200" cy="669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400" b="1" dirty="0">
                <a:solidFill>
                  <a:srgbClr val="EC8435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Calibri"/>
              </a:rPr>
              <a:t>Pretitle</a:t>
            </a:r>
            <a:endParaRPr lang="en-US" sz="1400" b="1" dirty="0">
              <a:solidFill>
                <a:srgbClr val="EC8435"/>
              </a:solidFill>
              <a:latin typeface="Inter Medium" panose="02000503000000020004" pitchFamily="2" charset="0"/>
              <a:ea typeface="Inter Medium" panose="02000503000000020004" pitchFamily="2" charset="0"/>
              <a:cs typeface="Calibri"/>
            </a:endParaRPr>
          </a:p>
        </p:txBody>
      </p:sp>
      <p:sp>
        <p:nvSpPr>
          <p:cNvPr id="13" name="Google Shape;86;p13">
            <a:extLst>
              <a:ext uri="{FF2B5EF4-FFF2-40B4-BE49-F238E27FC236}">
                <a16:creationId xmlns:a16="http://schemas.microsoft.com/office/drawing/2014/main" id="{1268E15C-B1D9-3BDB-17FF-DBCE278093A1}"/>
              </a:ext>
            </a:extLst>
          </p:cNvPr>
          <p:cNvSpPr txBox="1">
            <a:spLocks/>
          </p:cNvSpPr>
          <p:nvPr/>
        </p:nvSpPr>
        <p:spPr>
          <a:xfrm>
            <a:off x="4793206" y="2264076"/>
            <a:ext cx="2831700" cy="4770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400" dirty="0">
                <a:solidFill>
                  <a:srgbClr val="6B7280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January 2025</a:t>
            </a:r>
            <a:endParaRPr lang="en-US" sz="1400" dirty="0">
              <a:solidFill>
                <a:srgbClr val="6B7280"/>
              </a:solidFill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8738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04335-D2B4-DA38-3C13-C602EE457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6;p13">
            <a:extLst>
              <a:ext uri="{FF2B5EF4-FFF2-40B4-BE49-F238E27FC236}">
                <a16:creationId xmlns:a16="http://schemas.microsoft.com/office/drawing/2014/main" id="{C6164AF8-4DA8-7F0F-8D92-F57622536CFB}"/>
              </a:ext>
            </a:extLst>
          </p:cNvPr>
          <p:cNvSpPr txBox="1">
            <a:spLocks/>
          </p:cNvSpPr>
          <p:nvPr/>
        </p:nvSpPr>
        <p:spPr>
          <a:xfrm>
            <a:off x="429613" y="1439335"/>
            <a:ext cx="3313200" cy="31842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2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Placeholder</a:t>
            </a:r>
            <a:endParaRPr lang="en-US" sz="1200" dirty="0">
              <a:solidFill>
                <a:srgbClr val="000000"/>
              </a:solidFill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</p:txBody>
      </p:sp>
      <p:sp>
        <p:nvSpPr>
          <p:cNvPr id="8" name="Google Shape;86;p13">
            <a:extLst>
              <a:ext uri="{FF2B5EF4-FFF2-40B4-BE49-F238E27FC236}">
                <a16:creationId xmlns:a16="http://schemas.microsoft.com/office/drawing/2014/main" id="{28C6DAFB-BF07-DD4E-60E5-679E2246D1DC}"/>
              </a:ext>
            </a:extLst>
          </p:cNvPr>
          <p:cNvSpPr txBox="1">
            <a:spLocks/>
          </p:cNvSpPr>
          <p:nvPr/>
        </p:nvSpPr>
        <p:spPr>
          <a:xfrm>
            <a:off x="4891950" y="1439336"/>
            <a:ext cx="3313200" cy="3184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2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Placeholder</a:t>
            </a:r>
            <a:endParaRPr lang="en-US" sz="1200" dirty="0">
              <a:solidFill>
                <a:srgbClr val="000000"/>
              </a:solidFill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B9FAF4-B9F1-3464-1D88-EC5C0297D907}"/>
              </a:ext>
            </a:extLst>
          </p:cNvPr>
          <p:cNvCxnSpPr>
            <a:cxnSpLocks/>
          </p:cNvCxnSpPr>
          <p:nvPr/>
        </p:nvCxnSpPr>
        <p:spPr>
          <a:xfrm>
            <a:off x="4552419" y="626535"/>
            <a:ext cx="0" cy="382693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86;p13">
            <a:extLst>
              <a:ext uri="{FF2B5EF4-FFF2-40B4-BE49-F238E27FC236}">
                <a16:creationId xmlns:a16="http://schemas.microsoft.com/office/drawing/2014/main" id="{CF21F537-E434-510D-2280-4CB78F5D5711}"/>
              </a:ext>
            </a:extLst>
          </p:cNvPr>
          <p:cNvSpPr txBox="1">
            <a:spLocks/>
          </p:cNvSpPr>
          <p:nvPr/>
        </p:nvSpPr>
        <p:spPr>
          <a:xfrm>
            <a:off x="429613" y="835743"/>
            <a:ext cx="2296650" cy="489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400" b="1" dirty="0">
                <a:latin typeface="Futura PT Bold" panose="020B0902020204020203" pitchFamily="34" charset="0"/>
                <a:ea typeface="Calibri"/>
                <a:cs typeface="Calibri"/>
              </a:rPr>
              <a:t>Inntopia Items</a:t>
            </a:r>
          </a:p>
        </p:txBody>
      </p:sp>
      <p:sp>
        <p:nvSpPr>
          <p:cNvPr id="4" name="Google Shape;86;p13">
            <a:extLst>
              <a:ext uri="{FF2B5EF4-FFF2-40B4-BE49-F238E27FC236}">
                <a16:creationId xmlns:a16="http://schemas.microsoft.com/office/drawing/2014/main" id="{F6422A77-7471-68B8-6A8C-446DE49777C5}"/>
              </a:ext>
            </a:extLst>
          </p:cNvPr>
          <p:cNvSpPr txBox="1">
            <a:spLocks/>
          </p:cNvSpPr>
          <p:nvPr/>
        </p:nvSpPr>
        <p:spPr>
          <a:xfrm>
            <a:off x="429613" y="515701"/>
            <a:ext cx="3697883" cy="3275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000" b="1" dirty="0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Projects in Motion</a:t>
            </a:r>
          </a:p>
        </p:txBody>
      </p:sp>
      <p:sp>
        <p:nvSpPr>
          <p:cNvPr id="10" name="Google Shape;86;p13">
            <a:extLst>
              <a:ext uri="{FF2B5EF4-FFF2-40B4-BE49-F238E27FC236}">
                <a16:creationId xmlns:a16="http://schemas.microsoft.com/office/drawing/2014/main" id="{0FDAE7C6-A961-483E-393D-9E7553AEA688}"/>
              </a:ext>
            </a:extLst>
          </p:cNvPr>
          <p:cNvSpPr txBox="1">
            <a:spLocks/>
          </p:cNvSpPr>
          <p:nvPr/>
        </p:nvSpPr>
        <p:spPr>
          <a:xfrm>
            <a:off x="4891949" y="832780"/>
            <a:ext cx="3731609" cy="489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400" b="1" dirty="0">
                <a:latin typeface="Futura PT Bold" panose="020B0902020204020203" pitchFamily="34" charset="0"/>
                <a:ea typeface="Calibri"/>
                <a:cs typeface="Calibri"/>
              </a:rPr>
              <a:t>Resort Items</a:t>
            </a:r>
          </a:p>
        </p:txBody>
      </p:sp>
      <p:sp>
        <p:nvSpPr>
          <p:cNvPr id="11" name="Google Shape;86;p13">
            <a:extLst>
              <a:ext uri="{FF2B5EF4-FFF2-40B4-BE49-F238E27FC236}">
                <a16:creationId xmlns:a16="http://schemas.microsoft.com/office/drawing/2014/main" id="{18A392CC-D296-0A3B-24A4-ABA4D7639795}"/>
              </a:ext>
            </a:extLst>
          </p:cNvPr>
          <p:cNvSpPr txBox="1">
            <a:spLocks/>
          </p:cNvSpPr>
          <p:nvPr/>
        </p:nvSpPr>
        <p:spPr>
          <a:xfrm>
            <a:off x="4891950" y="513637"/>
            <a:ext cx="3731609" cy="3275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000" b="1" dirty="0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Projects in Motion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0BB7A-C1E5-2D7B-9295-2E4BCC3E2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3112" y="4707468"/>
            <a:ext cx="2190246" cy="15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463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B8670-5285-95E6-CE5B-FE86402BD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68F2F6-A096-E6BD-7C8E-C295F1214A18}"/>
              </a:ext>
            </a:extLst>
          </p:cNvPr>
          <p:cNvSpPr/>
          <p:nvPr/>
        </p:nvSpPr>
        <p:spPr>
          <a:xfrm>
            <a:off x="3695700" y="342962"/>
            <a:ext cx="4966331" cy="4182471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3A3741-86A6-13C9-F18F-9E1B0467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3112" y="4707468"/>
            <a:ext cx="2190246" cy="15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86;p13">
            <a:extLst>
              <a:ext uri="{FF2B5EF4-FFF2-40B4-BE49-F238E27FC236}">
                <a16:creationId xmlns:a16="http://schemas.microsoft.com/office/drawing/2014/main" id="{D3D29DC7-1C0E-5D18-CF08-B962DD077499}"/>
              </a:ext>
            </a:extLst>
          </p:cNvPr>
          <p:cNvSpPr txBox="1">
            <a:spLocks/>
          </p:cNvSpPr>
          <p:nvPr/>
        </p:nvSpPr>
        <p:spPr>
          <a:xfrm>
            <a:off x="374600" y="827275"/>
            <a:ext cx="2635317" cy="489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400" b="1" dirty="0">
                <a:latin typeface="Futura PT Bold" panose="020B0902020204020203" pitchFamily="34" charset="0"/>
                <a:ea typeface="Calibri"/>
                <a:cs typeface="Calibri"/>
              </a:rPr>
              <a:t>December 2025</a:t>
            </a:r>
          </a:p>
        </p:txBody>
      </p:sp>
      <p:sp>
        <p:nvSpPr>
          <p:cNvPr id="8" name="Google Shape;86;p13">
            <a:extLst>
              <a:ext uri="{FF2B5EF4-FFF2-40B4-BE49-F238E27FC236}">
                <a16:creationId xmlns:a16="http://schemas.microsoft.com/office/drawing/2014/main" id="{071E7948-1CDF-8757-2746-E0E32D49F6F4}"/>
              </a:ext>
            </a:extLst>
          </p:cNvPr>
          <p:cNvSpPr txBox="1">
            <a:spLocks/>
          </p:cNvSpPr>
          <p:nvPr/>
        </p:nvSpPr>
        <p:spPr>
          <a:xfrm>
            <a:off x="374600" y="1253067"/>
            <a:ext cx="2190817" cy="35703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Analysis and insight goes here.</a:t>
            </a:r>
            <a:endParaRPr lang="en-US" sz="1200" dirty="0"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</p:txBody>
      </p:sp>
      <p:sp>
        <p:nvSpPr>
          <p:cNvPr id="9" name="Google Shape;86;p13">
            <a:extLst>
              <a:ext uri="{FF2B5EF4-FFF2-40B4-BE49-F238E27FC236}">
                <a16:creationId xmlns:a16="http://schemas.microsoft.com/office/drawing/2014/main" id="{2F984BD8-D5FB-504A-9910-F2DE15A3B96F}"/>
              </a:ext>
            </a:extLst>
          </p:cNvPr>
          <p:cNvSpPr txBox="1">
            <a:spLocks/>
          </p:cNvSpPr>
          <p:nvPr/>
        </p:nvSpPr>
        <p:spPr>
          <a:xfrm>
            <a:off x="391532" y="510636"/>
            <a:ext cx="2381318" cy="3275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000" b="1" dirty="0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Email Performance</a:t>
            </a:r>
          </a:p>
        </p:txBody>
      </p:sp>
    </p:spTree>
    <p:extLst>
      <p:ext uri="{BB962C8B-B14F-4D97-AF65-F5344CB8AC3E}">
        <p14:creationId xmlns:p14="http://schemas.microsoft.com/office/powerpoint/2010/main" val="1086235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4F906-60A4-1400-E7FF-C943ADAC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8F366D-A40C-625F-5E5C-77223E0FA89E}"/>
              </a:ext>
            </a:extLst>
          </p:cNvPr>
          <p:cNvSpPr/>
          <p:nvPr/>
        </p:nvSpPr>
        <p:spPr>
          <a:xfrm>
            <a:off x="5200650" y="342962"/>
            <a:ext cx="3461381" cy="4174005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697EFCE-6649-76E7-EE7E-09F7FA852D37}"/>
              </a:ext>
            </a:extLst>
          </p:cNvPr>
          <p:cNvSpPr/>
          <p:nvPr/>
        </p:nvSpPr>
        <p:spPr>
          <a:xfrm>
            <a:off x="3221568" y="342962"/>
            <a:ext cx="1742016" cy="1782776"/>
          </a:xfrm>
          <a:prstGeom prst="roundRect">
            <a:avLst>
              <a:gd name="adj" fmla="val 1291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5611E3-1B18-FA53-DD24-A6AFF2CC7607}"/>
              </a:ext>
            </a:extLst>
          </p:cNvPr>
          <p:cNvSpPr/>
          <p:nvPr/>
        </p:nvSpPr>
        <p:spPr>
          <a:xfrm>
            <a:off x="3221568" y="2643189"/>
            <a:ext cx="1742016" cy="1873778"/>
          </a:xfrm>
          <a:prstGeom prst="roundRect">
            <a:avLst>
              <a:gd name="adj" fmla="val 9629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86;p13">
            <a:extLst>
              <a:ext uri="{FF2B5EF4-FFF2-40B4-BE49-F238E27FC236}">
                <a16:creationId xmlns:a16="http://schemas.microsoft.com/office/drawing/2014/main" id="{5BF6D55B-14D9-6AC9-C4BE-11657EE031D3}"/>
              </a:ext>
            </a:extLst>
          </p:cNvPr>
          <p:cNvSpPr txBox="1">
            <a:spLocks/>
          </p:cNvSpPr>
          <p:nvPr/>
        </p:nvSpPr>
        <p:spPr>
          <a:xfrm>
            <a:off x="3337951" y="2714875"/>
            <a:ext cx="1424550" cy="3980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" sz="1000" b="1" dirty="0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Total Campaigns</a:t>
            </a:r>
            <a:endParaRPr lang="en-US" sz="1000" b="1" dirty="0">
              <a:solidFill>
                <a:srgbClr val="EC8435"/>
              </a:solidFill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</p:txBody>
      </p:sp>
      <p:sp>
        <p:nvSpPr>
          <p:cNvPr id="7" name="Google Shape;86;p13">
            <a:extLst>
              <a:ext uri="{FF2B5EF4-FFF2-40B4-BE49-F238E27FC236}">
                <a16:creationId xmlns:a16="http://schemas.microsoft.com/office/drawing/2014/main" id="{C6258615-6A95-3F10-D4B9-59A77007FE9C}"/>
              </a:ext>
            </a:extLst>
          </p:cNvPr>
          <p:cNvSpPr txBox="1">
            <a:spLocks/>
          </p:cNvSpPr>
          <p:nvPr/>
        </p:nvSpPr>
        <p:spPr>
          <a:xfrm>
            <a:off x="3337951" y="3152612"/>
            <a:ext cx="1424550" cy="7199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" sz="3600" b="1" dirty="0">
                <a:latin typeface="Futura PT Bold" panose="020B0902020204020203" pitchFamily="34" charset="0"/>
                <a:ea typeface="Inter" panose="02000503000000020004" pitchFamily="2" charset="0"/>
                <a:cs typeface="Calibri"/>
              </a:rPr>
              <a:t>36</a:t>
            </a:r>
            <a:endParaRPr lang="en-US" sz="3600" b="1" dirty="0">
              <a:latin typeface="Futura PT Bold" panose="020B0902020204020203" pitchFamily="34" charset="0"/>
              <a:ea typeface="Inter" panose="02000503000000020004" pitchFamily="2" charset="0"/>
              <a:cs typeface="Calibri"/>
            </a:endParaRPr>
          </a:p>
        </p:txBody>
      </p:sp>
      <p:sp>
        <p:nvSpPr>
          <p:cNvPr id="14" name="Google Shape;86;p13">
            <a:extLst>
              <a:ext uri="{FF2B5EF4-FFF2-40B4-BE49-F238E27FC236}">
                <a16:creationId xmlns:a16="http://schemas.microsoft.com/office/drawing/2014/main" id="{D93C1944-B063-3F5F-5E16-7727F9138FC2}"/>
              </a:ext>
            </a:extLst>
          </p:cNvPr>
          <p:cNvSpPr txBox="1">
            <a:spLocks/>
          </p:cNvSpPr>
          <p:nvPr/>
        </p:nvSpPr>
        <p:spPr>
          <a:xfrm>
            <a:off x="3337951" y="379851"/>
            <a:ext cx="1424550" cy="3980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" sz="1000" b="1" dirty="0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Total Campaigns</a:t>
            </a:r>
            <a:endParaRPr lang="en-US" sz="1000" b="1" dirty="0">
              <a:solidFill>
                <a:srgbClr val="EC8435"/>
              </a:solidFill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</p:txBody>
      </p:sp>
      <p:sp>
        <p:nvSpPr>
          <p:cNvPr id="15" name="Google Shape;86;p13">
            <a:extLst>
              <a:ext uri="{FF2B5EF4-FFF2-40B4-BE49-F238E27FC236}">
                <a16:creationId xmlns:a16="http://schemas.microsoft.com/office/drawing/2014/main" id="{BCAF9E56-5442-C85A-9CA1-6F2F183E336A}"/>
              </a:ext>
            </a:extLst>
          </p:cNvPr>
          <p:cNvSpPr txBox="1">
            <a:spLocks/>
          </p:cNvSpPr>
          <p:nvPr/>
        </p:nvSpPr>
        <p:spPr>
          <a:xfrm>
            <a:off x="3337951" y="817588"/>
            <a:ext cx="1424550" cy="7199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" sz="3600" b="1" dirty="0">
                <a:latin typeface="Futura PT Bold" panose="020B0902020204020203" pitchFamily="34" charset="0"/>
                <a:ea typeface="Inter" panose="02000503000000020004" pitchFamily="2" charset="0"/>
                <a:cs typeface="Calibri"/>
              </a:rPr>
              <a:t>36</a:t>
            </a:r>
            <a:endParaRPr lang="en-US" sz="3600" b="1" dirty="0">
              <a:latin typeface="Futura PT Bold" panose="020B0902020204020203" pitchFamily="34" charset="0"/>
              <a:ea typeface="Inter" panose="02000503000000020004" pitchFamily="2" charset="0"/>
              <a:cs typeface="Calibri"/>
            </a:endParaRPr>
          </a:p>
        </p:txBody>
      </p:sp>
      <p:sp>
        <p:nvSpPr>
          <p:cNvPr id="16" name="Google Shape;86;p13">
            <a:extLst>
              <a:ext uri="{FF2B5EF4-FFF2-40B4-BE49-F238E27FC236}">
                <a16:creationId xmlns:a16="http://schemas.microsoft.com/office/drawing/2014/main" id="{9E5302E9-0FC3-23A5-23E1-C7F2A5CF0867}"/>
              </a:ext>
            </a:extLst>
          </p:cNvPr>
          <p:cNvSpPr txBox="1">
            <a:spLocks/>
          </p:cNvSpPr>
          <p:nvPr/>
        </p:nvSpPr>
        <p:spPr>
          <a:xfrm>
            <a:off x="3337951" y="3561002"/>
            <a:ext cx="1424550" cy="3980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" sz="10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Commmentary and additional detail would go here.</a:t>
            </a:r>
            <a:endParaRPr lang="en-US" sz="1000" dirty="0"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</p:txBody>
      </p:sp>
      <p:sp>
        <p:nvSpPr>
          <p:cNvPr id="17" name="Google Shape;86;p13">
            <a:extLst>
              <a:ext uri="{FF2B5EF4-FFF2-40B4-BE49-F238E27FC236}">
                <a16:creationId xmlns:a16="http://schemas.microsoft.com/office/drawing/2014/main" id="{E14AC749-C0B5-6CAD-12CF-CF6816256E20}"/>
              </a:ext>
            </a:extLst>
          </p:cNvPr>
          <p:cNvSpPr txBox="1">
            <a:spLocks/>
          </p:cNvSpPr>
          <p:nvPr/>
        </p:nvSpPr>
        <p:spPr>
          <a:xfrm>
            <a:off x="3337951" y="1208388"/>
            <a:ext cx="1424550" cy="3980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" sz="10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Commmentary and additional detail would go here.</a:t>
            </a:r>
            <a:endParaRPr lang="en-US" sz="1000" dirty="0"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CF2DE7-F713-8FF6-71C4-003961D88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3112" y="4707468"/>
            <a:ext cx="2190246" cy="15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86;p13">
            <a:extLst>
              <a:ext uri="{FF2B5EF4-FFF2-40B4-BE49-F238E27FC236}">
                <a16:creationId xmlns:a16="http://schemas.microsoft.com/office/drawing/2014/main" id="{8420437D-500C-359A-AF80-6A2E203F11A8}"/>
              </a:ext>
            </a:extLst>
          </p:cNvPr>
          <p:cNvSpPr txBox="1">
            <a:spLocks/>
          </p:cNvSpPr>
          <p:nvPr/>
        </p:nvSpPr>
        <p:spPr>
          <a:xfrm>
            <a:off x="374600" y="827275"/>
            <a:ext cx="2635317" cy="489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400" b="1" dirty="0">
                <a:latin typeface="Futura PT Bold" panose="020B0902020204020203" pitchFamily="34" charset="0"/>
                <a:ea typeface="Calibri"/>
                <a:cs typeface="Calibri"/>
              </a:rPr>
              <a:t>December 2025</a:t>
            </a:r>
          </a:p>
        </p:txBody>
      </p:sp>
      <p:sp>
        <p:nvSpPr>
          <p:cNvPr id="10" name="Google Shape;86;p13">
            <a:extLst>
              <a:ext uri="{FF2B5EF4-FFF2-40B4-BE49-F238E27FC236}">
                <a16:creationId xmlns:a16="http://schemas.microsoft.com/office/drawing/2014/main" id="{B76727C2-0923-7E61-CD52-C7E70284538D}"/>
              </a:ext>
            </a:extLst>
          </p:cNvPr>
          <p:cNvSpPr txBox="1">
            <a:spLocks/>
          </p:cNvSpPr>
          <p:nvPr/>
        </p:nvSpPr>
        <p:spPr>
          <a:xfrm>
            <a:off x="374600" y="1253067"/>
            <a:ext cx="2190817" cy="35703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Analysis and insight goes here.</a:t>
            </a:r>
            <a:endParaRPr lang="en-US" sz="1200" dirty="0"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</p:txBody>
      </p:sp>
      <p:sp>
        <p:nvSpPr>
          <p:cNvPr id="13" name="Google Shape;86;p13">
            <a:extLst>
              <a:ext uri="{FF2B5EF4-FFF2-40B4-BE49-F238E27FC236}">
                <a16:creationId xmlns:a16="http://schemas.microsoft.com/office/drawing/2014/main" id="{8DD9D76E-4219-17D2-78C3-E2EE9D8C2358}"/>
              </a:ext>
            </a:extLst>
          </p:cNvPr>
          <p:cNvSpPr txBox="1">
            <a:spLocks/>
          </p:cNvSpPr>
          <p:nvPr/>
        </p:nvSpPr>
        <p:spPr>
          <a:xfrm>
            <a:off x="391532" y="510636"/>
            <a:ext cx="2381318" cy="3275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000" b="1" dirty="0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Email Performance</a:t>
            </a:r>
          </a:p>
        </p:txBody>
      </p:sp>
    </p:spTree>
    <p:extLst>
      <p:ext uri="{BB962C8B-B14F-4D97-AF65-F5344CB8AC3E}">
        <p14:creationId xmlns:p14="http://schemas.microsoft.com/office/powerpoint/2010/main" val="1090935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FD725-CDCE-C14E-9873-13E36BFC0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6;p13">
            <a:extLst>
              <a:ext uri="{FF2B5EF4-FFF2-40B4-BE49-F238E27FC236}">
                <a16:creationId xmlns:a16="http://schemas.microsoft.com/office/drawing/2014/main" id="{A43B54E4-9286-72FB-FA63-ADA939AB4836}"/>
              </a:ext>
            </a:extLst>
          </p:cNvPr>
          <p:cNvSpPr txBox="1">
            <a:spLocks/>
          </p:cNvSpPr>
          <p:nvPr/>
        </p:nvSpPr>
        <p:spPr>
          <a:xfrm>
            <a:off x="374600" y="827275"/>
            <a:ext cx="2635317" cy="489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400" b="1" dirty="0">
                <a:latin typeface="Futura PT Bold" panose="020B0902020204020203" pitchFamily="34" charset="0"/>
                <a:ea typeface="Calibri"/>
                <a:cs typeface="Calibri"/>
              </a:rPr>
              <a:t>December 2025</a:t>
            </a:r>
          </a:p>
        </p:txBody>
      </p:sp>
      <p:sp>
        <p:nvSpPr>
          <p:cNvPr id="6" name="Google Shape;86;p13">
            <a:extLst>
              <a:ext uri="{FF2B5EF4-FFF2-40B4-BE49-F238E27FC236}">
                <a16:creationId xmlns:a16="http://schemas.microsoft.com/office/drawing/2014/main" id="{F6EA8057-A22D-2669-8DC4-F8C37462F21C}"/>
              </a:ext>
            </a:extLst>
          </p:cNvPr>
          <p:cNvSpPr txBox="1">
            <a:spLocks/>
          </p:cNvSpPr>
          <p:nvPr/>
        </p:nvSpPr>
        <p:spPr>
          <a:xfrm>
            <a:off x="374600" y="1253067"/>
            <a:ext cx="2190817" cy="35703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Analysis and insight goes here.</a:t>
            </a:r>
            <a:endParaRPr lang="en-US" sz="1200" dirty="0"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6BDF91-42C2-23B6-F57B-15E8CA748322}"/>
              </a:ext>
            </a:extLst>
          </p:cNvPr>
          <p:cNvSpPr/>
          <p:nvPr/>
        </p:nvSpPr>
        <p:spPr>
          <a:xfrm>
            <a:off x="5200650" y="342962"/>
            <a:ext cx="3461381" cy="4110505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86;p13">
            <a:extLst>
              <a:ext uri="{FF2B5EF4-FFF2-40B4-BE49-F238E27FC236}">
                <a16:creationId xmlns:a16="http://schemas.microsoft.com/office/drawing/2014/main" id="{2A541556-32A5-82E0-231F-766FFCFB567A}"/>
              </a:ext>
            </a:extLst>
          </p:cNvPr>
          <p:cNvSpPr txBox="1">
            <a:spLocks/>
          </p:cNvSpPr>
          <p:nvPr/>
        </p:nvSpPr>
        <p:spPr>
          <a:xfrm>
            <a:off x="391532" y="510636"/>
            <a:ext cx="2381318" cy="3275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000" b="1" dirty="0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Email Performance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1ED0FF-B322-E3E1-6430-95F5AB13B68F}"/>
              </a:ext>
            </a:extLst>
          </p:cNvPr>
          <p:cNvSpPr/>
          <p:nvPr/>
        </p:nvSpPr>
        <p:spPr>
          <a:xfrm>
            <a:off x="3221568" y="342963"/>
            <a:ext cx="1742016" cy="1193738"/>
          </a:xfrm>
          <a:prstGeom prst="roundRect">
            <a:avLst>
              <a:gd name="adj" fmla="val 1291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86;p13">
            <a:extLst>
              <a:ext uri="{FF2B5EF4-FFF2-40B4-BE49-F238E27FC236}">
                <a16:creationId xmlns:a16="http://schemas.microsoft.com/office/drawing/2014/main" id="{EEDDFA15-15B2-C130-ABEC-13EAE84E52B8}"/>
              </a:ext>
            </a:extLst>
          </p:cNvPr>
          <p:cNvSpPr txBox="1">
            <a:spLocks/>
          </p:cNvSpPr>
          <p:nvPr/>
        </p:nvSpPr>
        <p:spPr>
          <a:xfrm>
            <a:off x="3337951" y="416564"/>
            <a:ext cx="1424550" cy="4085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" sz="1000" b="1" dirty="0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Total Campaigns</a:t>
            </a:r>
            <a:endParaRPr lang="en-US" sz="1000" b="1" dirty="0">
              <a:solidFill>
                <a:srgbClr val="EC8435"/>
              </a:solidFill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</p:txBody>
      </p:sp>
      <p:sp>
        <p:nvSpPr>
          <p:cNvPr id="9" name="Google Shape;86;p13">
            <a:extLst>
              <a:ext uri="{FF2B5EF4-FFF2-40B4-BE49-F238E27FC236}">
                <a16:creationId xmlns:a16="http://schemas.microsoft.com/office/drawing/2014/main" id="{8A28D9BF-5A2E-827F-FD70-2300691F2AF4}"/>
              </a:ext>
            </a:extLst>
          </p:cNvPr>
          <p:cNvSpPr txBox="1">
            <a:spLocks/>
          </p:cNvSpPr>
          <p:nvPr/>
        </p:nvSpPr>
        <p:spPr>
          <a:xfrm>
            <a:off x="3337951" y="829433"/>
            <a:ext cx="1424550" cy="7388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" sz="3600" b="1" dirty="0">
                <a:latin typeface="Futura PT Bold" panose="020B0902020204020203" pitchFamily="34" charset="0"/>
                <a:ea typeface="Calibri"/>
                <a:cs typeface="Calibri"/>
              </a:rPr>
              <a:t>36</a:t>
            </a:r>
            <a:endParaRPr lang="en-US" sz="3600" b="1" dirty="0">
              <a:latin typeface="Futura PT Bold" panose="020B0902020204020203" pitchFamily="34" charset="0"/>
              <a:ea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0B86C9-A59B-4358-E0B3-439351ACB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3112" y="4707468"/>
            <a:ext cx="2190246" cy="15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20CAEE2-4B16-0D46-19D0-5C6B27CC0F07}"/>
              </a:ext>
            </a:extLst>
          </p:cNvPr>
          <p:cNvSpPr/>
          <p:nvPr/>
        </p:nvSpPr>
        <p:spPr>
          <a:xfrm>
            <a:off x="3221568" y="1786532"/>
            <a:ext cx="1742016" cy="1193738"/>
          </a:xfrm>
          <a:prstGeom prst="roundRect">
            <a:avLst>
              <a:gd name="adj" fmla="val 1291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86;p13">
            <a:extLst>
              <a:ext uri="{FF2B5EF4-FFF2-40B4-BE49-F238E27FC236}">
                <a16:creationId xmlns:a16="http://schemas.microsoft.com/office/drawing/2014/main" id="{7CAA2868-814B-1B9E-1D34-D95BFB4AC014}"/>
              </a:ext>
            </a:extLst>
          </p:cNvPr>
          <p:cNvSpPr txBox="1">
            <a:spLocks/>
          </p:cNvSpPr>
          <p:nvPr/>
        </p:nvSpPr>
        <p:spPr>
          <a:xfrm>
            <a:off x="3337951" y="1860133"/>
            <a:ext cx="1424550" cy="4085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" sz="1000" b="1" dirty="0">
                <a:solidFill>
                  <a:srgbClr val="EC8435"/>
                </a:solidFill>
                <a:latin typeface="Calibri"/>
                <a:ea typeface="Calibri"/>
                <a:cs typeface="Calibri"/>
              </a:rPr>
              <a:t>Total Campaigns</a:t>
            </a:r>
            <a:endParaRPr lang="en-US" sz="1000" b="1" dirty="0">
              <a:solidFill>
                <a:srgbClr val="EC8435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8" name="Google Shape;86;p13">
            <a:extLst>
              <a:ext uri="{FF2B5EF4-FFF2-40B4-BE49-F238E27FC236}">
                <a16:creationId xmlns:a16="http://schemas.microsoft.com/office/drawing/2014/main" id="{DCBABE05-F9AD-A59D-4EDB-63C379CD49C1}"/>
              </a:ext>
            </a:extLst>
          </p:cNvPr>
          <p:cNvSpPr txBox="1">
            <a:spLocks/>
          </p:cNvSpPr>
          <p:nvPr/>
        </p:nvSpPr>
        <p:spPr>
          <a:xfrm>
            <a:off x="3337951" y="2273002"/>
            <a:ext cx="1424550" cy="7388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" sz="3600" b="1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36</a:t>
            </a:r>
            <a:endParaRPr lang="en-US" sz="3600" b="1" dirty="0"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2676B7-8250-FCA0-5C90-307B0598BF24}"/>
              </a:ext>
            </a:extLst>
          </p:cNvPr>
          <p:cNvSpPr/>
          <p:nvPr/>
        </p:nvSpPr>
        <p:spPr>
          <a:xfrm>
            <a:off x="3221568" y="3230101"/>
            <a:ext cx="1742016" cy="1193738"/>
          </a:xfrm>
          <a:prstGeom prst="roundRect">
            <a:avLst>
              <a:gd name="adj" fmla="val 1291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oogle Shape;86;p13">
            <a:extLst>
              <a:ext uri="{FF2B5EF4-FFF2-40B4-BE49-F238E27FC236}">
                <a16:creationId xmlns:a16="http://schemas.microsoft.com/office/drawing/2014/main" id="{72D72146-4F65-0EF5-4D29-720432C5F719}"/>
              </a:ext>
            </a:extLst>
          </p:cNvPr>
          <p:cNvSpPr txBox="1">
            <a:spLocks/>
          </p:cNvSpPr>
          <p:nvPr/>
        </p:nvSpPr>
        <p:spPr>
          <a:xfrm>
            <a:off x="3337951" y="3303702"/>
            <a:ext cx="1424550" cy="4085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" sz="1000" b="1" dirty="0">
                <a:solidFill>
                  <a:srgbClr val="EC8435"/>
                </a:solidFill>
                <a:latin typeface="Calibri"/>
                <a:ea typeface="Calibri"/>
                <a:cs typeface="Calibri"/>
              </a:rPr>
              <a:t>Total Campaigns</a:t>
            </a:r>
            <a:endParaRPr lang="en-US" sz="1000" b="1" dirty="0">
              <a:solidFill>
                <a:srgbClr val="EC8435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" name="Google Shape;86;p13">
            <a:extLst>
              <a:ext uri="{FF2B5EF4-FFF2-40B4-BE49-F238E27FC236}">
                <a16:creationId xmlns:a16="http://schemas.microsoft.com/office/drawing/2014/main" id="{0FC5DD34-A830-5079-029D-9ADEC0901145}"/>
              </a:ext>
            </a:extLst>
          </p:cNvPr>
          <p:cNvSpPr txBox="1">
            <a:spLocks/>
          </p:cNvSpPr>
          <p:nvPr/>
        </p:nvSpPr>
        <p:spPr>
          <a:xfrm>
            <a:off x="3337951" y="3716571"/>
            <a:ext cx="1424550" cy="7388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" sz="3600" b="1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36</a:t>
            </a:r>
            <a:endParaRPr lang="en-US" sz="3600" b="1" dirty="0"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143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200D0-7AC7-6061-C721-F690F10B8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F1F328-AF82-B55A-56FB-02C79EB97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8564"/>
            <a:ext cx="9144000" cy="6096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C8E0F27-2E66-8E36-4D3F-6338F4919A47}"/>
              </a:ext>
            </a:extLst>
          </p:cNvPr>
          <p:cNvSpPr txBox="1">
            <a:spLocks/>
          </p:cNvSpPr>
          <p:nvPr/>
        </p:nvSpPr>
        <p:spPr>
          <a:xfrm>
            <a:off x="2394649" y="2009583"/>
            <a:ext cx="4354701" cy="11243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solidFill>
                  <a:schemeClr val="bg1"/>
                </a:solidFill>
                <a:latin typeface="Futura PT Bold" panose="020B0902020204020203" pitchFamily="34" charset="0"/>
              </a:rPr>
              <a:t>You can swap the background image.</a:t>
            </a:r>
          </a:p>
        </p:txBody>
      </p:sp>
      <p:sp>
        <p:nvSpPr>
          <p:cNvPr id="7" name="Google Shape;86;p13">
            <a:extLst>
              <a:ext uri="{FF2B5EF4-FFF2-40B4-BE49-F238E27FC236}">
                <a16:creationId xmlns:a16="http://schemas.microsoft.com/office/drawing/2014/main" id="{E163802F-A337-B1CB-9087-24554735B19E}"/>
              </a:ext>
            </a:extLst>
          </p:cNvPr>
          <p:cNvSpPr txBox="1">
            <a:spLocks/>
          </p:cNvSpPr>
          <p:nvPr/>
        </p:nvSpPr>
        <p:spPr>
          <a:xfrm>
            <a:off x="2631899" y="1494367"/>
            <a:ext cx="3880200" cy="299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400" b="1" dirty="0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Subtitle</a:t>
            </a:r>
            <a:endParaRPr lang="en-US" sz="1400" b="1" dirty="0">
              <a:solidFill>
                <a:srgbClr val="EC8435"/>
              </a:solidFill>
              <a:latin typeface="Inter" panose="02000503000000020004" pitchFamily="2" charset="0"/>
              <a:ea typeface="Inter" panose="02000503000000020004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7884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DFD44-8BDE-0C48-0235-1796242BF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6;p13">
            <a:extLst>
              <a:ext uri="{FF2B5EF4-FFF2-40B4-BE49-F238E27FC236}">
                <a16:creationId xmlns:a16="http://schemas.microsoft.com/office/drawing/2014/main" id="{4F5E5F00-6878-FFE0-E07A-099186F12C2C}"/>
              </a:ext>
            </a:extLst>
          </p:cNvPr>
          <p:cNvSpPr txBox="1">
            <a:spLocks/>
          </p:cNvSpPr>
          <p:nvPr/>
        </p:nvSpPr>
        <p:spPr>
          <a:xfrm>
            <a:off x="598950" y="611375"/>
            <a:ext cx="5207700" cy="489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400" b="1" dirty="0">
                <a:latin typeface="Futura PT Bold" panose="020B0902020204020203" pitchFamily="34" charset="0"/>
                <a:ea typeface="Calibri"/>
                <a:cs typeface="Calibri"/>
              </a:rPr>
              <a:t>Happy New Year!</a:t>
            </a:r>
          </a:p>
        </p:txBody>
      </p:sp>
      <p:sp>
        <p:nvSpPr>
          <p:cNvPr id="6" name="Google Shape;86;p13">
            <a:extLst>
              <a:ext uri="{FF2B5EF4-FFF2-40B4-BE49-F238E27FC236}">
                <a16:creationId xmlns:a16="http://schemas.microsoft.com/office/drawing/2014/main" id="{A407582C-9DB7-0685-B179-DC4CE632F76C}"/>
              </a:ext>
            </a:extLst>
          </p:cNvPr>
          <p:cNvSpPr txBox="1">
            <a:spLocks/>
          </p:cNvSpPr>
          <p:nvPr/>
        </p:nvSpPr>
        <p:spPr>
          <a:xfrm>
            <a:off x="615882" y="1934634"/>
            <a:ext cx="3791018" cy="2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How did the holidays go? 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Where did you find success and what challenges did the resort face? What are the opportunities?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Review Post Departure Survey Results 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from the holiday period or consider adding one to your toolbox.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Remove hurdles to make season pass renewal 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an easy decision for your 24/25 season passholders.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AAA48B-5D9E-2868-3A4C-0F9E2D84EE5B}"/>
              </a:ext>
            </a:extLst>
          </p:cNvPr>
          <p:cNvSpPr/>
          <p:nvPr/>
        </p:nvSpPr>
        <p:spPr>
          <a:xfrm>
            <a:off x="4572000" y="342962"/>
            <a:ext cx="4090032" cy="3890371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86;p13">
            <a:extLst>
              <a:ext uri="{FF2B5EF4-FFF2-40B4-BE49-F238E27FC236}">
                <a16:creationId xmlns:a16="http://schemas.microsoft.com/office/drawing/2014/main" id="{F8FC5EC3-ABD4-AD1B-DA8A-004638618682}"/>
              </a:ext>
            </a:extLst>
          </p:cNvPr>
          <p:cNvSpPr txBox="1">
            <a:spLocks/>
          </p:cNvSpPr>
          <p:nvPr/>
        </p:nvSpPr>
        <p:spPr>
          <a:xfrm>
            <a:off x="615882" y="294736"/>
            <a:ext cx="5207700" cy="3275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000" b="1" dirty="0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News, Tips, and Trends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B92A6-BF6B-F8C7-ECBE-27A9045EE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550" y="543518"/>
            <a:ext cx="3788500" cy="3338449"/>
          </a:xfrm>
          <a:prstGeom prst="rect">
            <a:avLst/>
          </a:prstGeom>
          <a:effectLst/>
        </p:spPr>
      </p:pic>
      <p:sp>
        <p:nvSpPr>
          <p:cNvPr id="7" name="Google Shape;86;p13">
            <a:extLst>
              <a:ext uri="{FF2B5EF4-FFF2-40B4-BE49-F238E27FC236}">
                <a16:creationId xmlns:a16="http://schemas.microsoft.com/office/drawing/2014/main" id="{239577DF-AD3D-A39F-FBDD-9D25DF4A1F98}"/>
              </a:ext>
            </a:extLst>
          </p:cNvPr>
          <p:cNvSpPr txBox="1">
            <a:spLocks/>
          </p:cNvSpPr>
          <p:nvPr/>
        </p:nvSpPr>
        <p:spPr>
          <a:xfrm>
            <a:off x="615882" y="1062506"/>
            <a:ext cx="3735985" cy="8721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With the first big holiday period behind us, there are only 3 more key holiday periods this winter.  </a:t>
            </a:r>
          </a:p>
        </p:txBody>
      </p:sp>
    </p:spTree>
    <p:extLst>
      <p:ext uri="{BB962C8B-B14F-4D97-AF65-F5344CB8AC3E}">
        <p14:creationId xmlns:p14="http://schemas.microsoft.com/office/powerpoint/2010/main" val="3689453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4B2A0-35D8-8530-F289-C2059B63F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2F9012-1796-94EA-43A7-1BE638C3DF25}"/>
              </a:ext>
            </a:extLst>
          </p:cNvPr>
          <p:cNvSpPr/>
          <p:nvPr/>
        </p:nvSpPr>
        <p:spPr>
          <a:xfrm>
            <a:off x="702103" y="1195550"/>
            <a:ext cx="3665110" cy="3652682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E6178-67D1-0A36-A3F9-7413762D4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653" y="1396105"/>
            <a:ext cx="3366260" cy="2966369"/>
          </a:xfrm>
          <a:prstGeom prst="rect">
            <a:avLst/>
          </a:prstGeom>
          <a:effectLst/>
        </p:spPr>
      </p:pic>
      <p:sp>
        <p:nvSpPr>
          <p:cNvPr id="3" name="Google Shape;86;p13">
            <a:extLst>
              <a:ext uri="{FF2B5EF4-FFF2-40B4-BE49-F238E27FC236}">
                <a16:creationId xmlns:a16="http://schemas.microsoft.com/office/drawing/2014/main" id="{24E4D80D-5777-B28A-D820-52AA0B7FFD31}"/>
              </a:ext>
            </a:extLst>
          </p:cNvPr>
          <p:cNvSpPr txBox="1">
            <a:spLocks/>
          </p:cNvSpPr>
          <p:nvPr/>
        </p:nvSpPr>
        <p:spPr>
          <a:xfrm>
            <a:off x="598950" y="611375"/>
            <a:ext cx="5207700" cy="489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400" b="1" dirty="0">
                <a:latin typeface="Futura PT Bold" panose="020B0902020204020203" pitchFamily="34" charset="0"/>
                <a:ea typeface="Calibri"/>
                <a:cs typeface="Calibri"/>
              </a:rPr>
              <a:t>Happy New Year!</a:t>
            </a:r>
          </a:p>
        </p:txBody>
      </p:sp>
      <p:sp>
        <p:nvSpPr>
          <p:cNvPr id="6" name="Google Shape;86;p13">
            <a:extLst>
              <a:ext uri="{FF2B5EF4-FFF2-40B4-BE49-F238E27FC236}">
                <a16:creationId xmlns:a16="http://schemas.microsoft.com/office/drawing/2014/main" id="{DD3AF00A-3CF7-F3B6-7522-862853434730}"/>
              </a:ext>
            </a:extLst>
          </p:cNvPr>
          <p:cNvSpPr txBox="1">
            <a:spLocks/>
          </p:cNvSpPr>
          <p:nvPr/>
        </p:nvSpPr>
        <p:spPr>
          <a:xfrm>
            <a:off x="4797359" y="1934634"/>
            <a:ext cx="3791018" cy="2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How did the holidays go? 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Where did you find success and what challenges did the resort face? What are the opportunities?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Review Post Departure Survey Results 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from the holiday period or consider adding one to your toolbox.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Remove hurdles to make season pass renewal 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an easy decision for your 24/25 season passholders. </a:t>
            </a:r>
          </a:p>
        </p:txBody>
      </p:sp>
      <p:sp>
        <p:nvSpPr>
          <p:cNvPr id="4" name="Google Shape;86;p13">
            <a:extLst>
              <a:ext uri="{FF2B5EF4-FFF2-40B4-BE49-F238E27FC236}">
                <a16:creationId xmlns:a16="http://schemas.microsoft.com/office/drawing/2014/main" id="{DE295141-36AE-281B-39E7-3BA91EA5C3EA}"/>
              </a:ext>
            </a:extLst>
          </p:cNvPr>
          <p:cNvSpPr txBox="1">
            <a:spLocks/>
          </p:cNvSpPr>
          <p:nvPr/>
        </p:nvSpPr>
        <p:spPr>
          <a:xfrm>
            <a:off x="615882" y="294736"/>
            <a:ext cx="5207700" cy="3275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1000" b="1" dirty="0">
                <a:solidFill>
                  <a:srgbClr val="EC8435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News, Tips, and Trends</a:t>
            </a:r>
          </a:p>
        </p:txBody>
      </p:sp>
      <p:sp>
        <p:nvSpPr>
          <p:cNvPr id="7" name="Google Shape;86;p13">
            <a:extLst>
              <a:ext uri="{FF2B5EF4-FFF2-40B4-BE49-F238E27FC236}">
                <a16:creationId xmlns:a16="http://schemas.microsoft.com/office/drawing/2014/main" id="{CDA75147-59EE-C0A9-B786-44AFC804AA46}"/>
              </a:ext>
            </a:extLst>
          </p:cNvPr>
          <p:cNvSpPr txBox="1">
            <a:spLocks/>
          </p:cNvSpPr>
          <p:nvPr/>
        </p:nvSpPr>
        <p:spPr>
          <a:xfrm>
            <a:off x="4797359" y="1062506"/>
            <a:ext cx="3735985" cy="8721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Calibri"/>
              </a:rPr>
              <a:t>With the first big holiday period behind us, there are only 3 more key holiday periods this winter.  </a:t>
            </a:r>
          </a:p>
        </p:txBody>
      </p:sp>
    </p:spTree>
    <p:extLst>
      <p:ext uri="{BB962C8B-B14F-4D97-AF65-F5344CB8AC3E}">
        <p14:creationId xmlns:p14="http://schemas.microsoft.com/office/powerpoint/2010/main" val="1829815072"/>
      </p:ext>
    </p:extLst>
  </p:cSld>
  <p:clrMapOvr>
    <a:masterClrMapping/>
  </p:clrMapOvr>
</p:sld>
</file>

<file path=ppt/theme/theme1.xml><?xml version="1.0" encoding="utf-8"?>
<a:theme xmlns:a="http://schemas.openxmlformats.org/drawingml/2006/main" name="Inntopi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 xmlns="6670ed76-2e06-4b22-998a-6798e869cbc7" xsi:nil="true"/>
    <SharedWithUsers xmlns="ddc8cc38-6bd9-4e46-99c9-6a47ea681376">
      <UserInfo>
        <DisplayName>Amanda Ameli</DisplayName>
        <AccountId>294</AccountId>
        <AccountType/>
      </UserInfo>
    </SharedWithUsers>
    <TaxCatchAll xmlns="ddc8cc38-6bd9-4e46-99c9-6a47ea681376" xsi:nil="true"/>
    <lcf76f155ced4ddcb4097134ff3c332f xmlns="6670ed76-2e06-4b22-998a-6798e869cbc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3E0D407FC9BC4B8DFEE667909DAC93" ma:contentTypeVersion="18" ma:contentTypeDescription="Create a new document." ma:contentTypeScope="" ma:versionID="d2f2462ce4e919403f9623099af66163">
  <xsd:schema xmlns:xsd="http://www.w3.org/2001/XMLSchema" xmlns:xs="http://www.w3.org/2001/XMLSchema" xmlns:p="http://schemas.microsoft.com/office/2006/metadata/properties" xmlns:ns2="6670ed76-2e06-4b22-998a-6798e869cbc7" xmlns:ns3="ddc8cc38-6bd9-4e46-99c9-6a47ea681376" targetNamespace="http://schemas.microsoft.com/office/2006/metadata/properties" ma:root="true" ma:fieldsID="dd2394b29f534e6d18a3982034880552" ns2:_="" ns3:_="">
    <xsd:import namespace="6670ed76-2e06-4b22-998a-6798e869cbc7"/>
    <xsd:import namespace="ddc8cc38-6bd9-4e46-99c9-6a47ea6813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Note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70ed76-2e06-4b22-998a-6798e869cb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" ma:index="14" nillable="true" ma:displayName="Note" ma:format="Dropdown" ma:internalName="Note">
      <xsd:simpleType>
        <xsd:restriction base="dms:Text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65089dd-ced1-46c6-b85d-f0e1a82567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8cc38-6bd9-4e46-99c9-6a47ea68137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5d9f27c-a98f-4547-aab3-a97af0884eea}" ma:internalName="TaxCatchAll" ma:showField="CatchAllData" ma:web="ddc8cc38-6bd9-4e46-99c9-6a47ea6813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D64EC6-0337-4370-8CFE-80156C8E6A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3C2274-3CCB-496A-8B8E-C93F13D952B4}">
  <ds:schemaRefs>
    <ds:schemaRef ds:uri="6670ed76-2e06-4b22-998a-6798e869cbc7"/>
    <ds:schemaRef ds:uri="ddc8cc38-6bd9-4e46-99c9-6a47ea68137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BB8519B-5228-45AF-B12B-0B8DAF40F2B8}">
  <ds:schemaRefs>
    <ds:schemaRef ds:uri="6670ed76-2e06-4b22-998a-6798e869cbc7"/>
    <ds:schemaRef ds:uri="ddc8cc38-6bd9-4e46-99c9-6a47ea68137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</TotalTime>
  <Words>765</Words>
  <Application>Microsoft Office PowerPoint</Application>
  <PresentationFormat>On-screen Show (16:9)</PresentationFormat>
  <Paragraphs>80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Chaparral Pro</vt:lpstr>
      <vt:lpstr>Futura PT Bold</vt:lpstr>
      <vt:lpstr>Inter</vt:lpstr>
      <vt:lpstr>Inter Medium</vt:lpstr>
      <vt:lpstr>Wingdings</vt:lpstr>
      <vt:lpstr>Inntopia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Jordan</dc:creator>
  <cp:lastModifiedBy>Gregg Blanchard</cp:lastModifiedBy>
  <cp:revision>95</cp:revision>
  <cp:lastPrinted>2024-09-25T19:22:16Z</cp:lastPrinted>
  <dcterms:created xsi:type="dcterms:W3CDTF">2021-09-02T12:14:44Z</dcterms:created>
  <dcterms:modified xsi:type="dcterms:W3CDTF">2025-04-03T19:48:45Z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0x010100E93E0D407FC9BC4B8DFEE667909DAC93</vt:lpwstr>
  </property>
  <property fmtid="{D5CDD505-2E9C-101B-9397-08002B2CF9AE}" pid="3" name="MSIP_Label_c3368c87-c67e-49e8-b839-5166a77ddb13_Enabled">
    <vt:lpwstr>true</vt:lpwstr>
  </property>
  <property fmtid="{D5CDD505-2E9C-101B-9397-08002B2CF9AE}" pid="4" name="MSIP_Label_c3368c87-c67e-49e8-b839-5166a77ddb13_SetDate">
    <vt:lpwstr>2022-03-28T18:23:22Z</vt:lpwstr>
  </property>
  <property fmtid="{D5CDD505-2E9C-101B-9397-08002B2CF9AE}" pid="5" name="MSIP_Label_c3368c87-c67e-49e8-b839-5166a77ddb13_Method">
    <vt:lpwstr>Standard</vt:lpwstr>
  </property>
  <property fmtid="{D5CDD505-2E9C-101B-9397-08002B2CF9AE}" pid="6" name="MSIP_Label_c3368c87-c67e-49e8-b839-5166a77ddb13_Name">
    <vt:lpwstr>Private</vt:lpwstr>
  </property>
  <property fmtid="{D5CDD505-2E9C-101B-9397-08002B2CF9AE}" pid="7" name="MSIP_Label_c3368c87-c67e-49e8-b839-5166a77ddb13_SiteId">
    <vt:lpwstr>e5bcd95d-21c9-40a6-a125-5db0f5de0c3d</vt:lpwstr>
  </property>
  <property fmtid="{D5CDD505-2E9C-101B-9397-08002B2CF9AE}" pid="8" name="MSIP_Label_c3368c87-c67e-49e8-b839-5166a77ddb13_ActionId">
    <vt:lpwstr>21ca9b84-db00-4e91-a6fa-1977577c3c34</vt:lpwstr>
  </property>
  <property fmtid="{D5CDD505-2E9C-101B-9397-08002B2CF9AE}" pid="9" name="MSIP_Label_c3368c87-c67e-49e8-b839-5166a77ddb13_ContentBits">
    <vt:lpwstr>0</vt:lpwstr>
  </property>
  <property fmtid="{D5CDD505-2E9C-101B-9397-08002B2CF9AE}" pid="10" name="MediaServiceImageTags">
    <vt:lpwstr/>
  </property>
</Properties>
</file>