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79" r:id="rId2"/>
    <p:sldId id="280" r:id="rId3"/>
    <p:sldId id="281" r:id="rId4"/>
    <p:sldId id="282" r:id="rId5"/>
    <p:sldId id="257" r:id="rId6"/>
    <p:sldId id="27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haparral Pro" panose="02060503040505020203" pitchFamily="18" charset="0"/>
      <p:regular r:id="rId15"/>
      <p:bold r:id="rId16"/>
      <p:italic r:id="rId17"/>
      <p:boldItalic r:id="rId18"/>
    </p:embeddedFont>
    <p:embeddedFont>
      <p:font typeface="Futura PT Bold" panose="020B0902020204020203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435"/>
    <a:srgbClr val="FFF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AF609-2C6B-4848-8D04-044908FA19D6}" v="56" dt="2022-12-12T23:02:4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39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g Blanchard" userId="4bed1f78-cd5d-4f0b-9d81-d1d6a2580b87" providerId="ADAL" clId="{A97AF609-2C6B-4848-8D04-044908FA19D6}"/>
    <pc:docChg chg="undo custSel addSld delSld modSld sldOrd">
      <pc:chgData name="Gregg Blanchard" userId="4bed1f78-cd5d-4f0b-9d81-d1d6a2580b87" providerId="ADAL" clId="{A97AF609-2C6B-4848-8D04-044908FA19D6}" dt="2022-12-12T23:03:02.161" v="716" actId="20577"/>
      <pc:docMkLst>
        <pc:docMk/>
      </pc:docMkLst>
      <pc:sldChg chg="addSp delSp modSp add del mod ord setBg">
        <pc:chgData name="Gregg Blanchard" userId="4bed1f78-cd5d-4f0b-9d81-d1d6a2580b87" providerId="ADAL" clId="{A97AF609-2C6B-4848-8D04-044908FA19D6}" dt="2022-12-12T22:57:18.564" v="541"/>
        <pc:sldMkLst>
          <pc:docMk/>
          <pc:sldMk cId="832318289" sldId="257"/>
        </pc:sldMkLst>
        <pc:spChg chg="add mod">
          <ac:chgData name="Gregg Blanchard" userId="4bed1f78-cd5d-4f0b-9d81-d1d6a2580b87" providerId="ADAL" clId="{A97AF609-2C6B-4848-8D04-044908FA19D6}" dt="2022-12-09T00:03:01.137" v="23" actId="2711"/>
          <ac:spMkLst>
            <pc:docMk/>
            <pc:sldMk cId="832318289" sldId="257"/>
            <ac:spMk id="2" creationId="{84D6020A-D3FE-DDD2-D91E-CFC86F36716E}"/>
          </ac:spMkLst>
        </pc:spChg>
        <pc:spChg chg="add mod">
          <ac:chgData name="Gregg Blanchard" userId="4bed1f78-cd5d-4f0b-9d81-d1d6a2580b87" providerId="ADAL" clId="{A97AF609-2C6B-4848-8D04-044908FA19D6}" dt="2022-12-09T00:03:28.868" v="38" actId="207"/>
          <ac:spMkLst>
            <pc:docMk/>
            <pc:sldMk cId="832318289" sldId="257"/>
            <ac:spMk id="10" creationId="{ABF3B5B6-D79B-144E-380D-4025E42BC9F7}"/>
          </ac:spMkLst>
        </pc:spChg>
        <pc:picChg chg="del mod">
          <ac:chgData name="Gregg Blanchard" userId="4bed1f78-cd5d-4f0b-9d81-d1d6a2580b87" providerId="ADAL" clId="{A97AF609-2C6B-4848-8D04-044908FA19D6}" dt="2022-12-12T22:46:34.697" v="261" actId="478"/>
          <ac:picMkLst>
            <pc:docMk/>
            <pc:sldMk cId="832318289" sldId="257"/>
            <ac:picMk id="3" creationId="{C05B4348-85FC-4A4C-929B-3A65C6082156}"/>
          </ac:picMkLst>
        </pc:picChg>
      </pc:sldChg>
      <pc:sldChg chg="add del setBg">
        <pc:chgData name="Gregg Blanchard" userId="4bed1f78-cd5d-4f0b-9d81-d1d6a2580b87" providerId="ADAL" clId="{A97AF609-2C6B-4848-8D04-044908FA19D6}" dt="2022-12-12T22:57:14.654" v="538"/>
        <pc:sldMkLst>
          <pc:docMk/>
          <pc:sldMk cId="3878285450" sldId="257"/>
        </pc:sldMkLst>
      </pc:sldChg>
      <pc:sldChg chg="del">
        <pc:chgData name="Gregg Blanchard" userId="4bed1f78-cd5d-4f0b-9d81-d1d6a2580b87" providerId="ADAL" clId="{A97AF609-2C6B-4848-8D04-044908FA19D6}" dt="2022-12-08T22:10:05.874" v="0" actId="47"/>
        <pc:sldMkLst>
          <pc:docMk/>
          <pc:sldMk cId="820749353" sldId="259"/>
        </pc:sldMkLst>
      </pc:sldChg>
      <pc:sldChg chg="del">
        <pc:chgData name="Gregg Blanchard" userId="4bed1f78-cd5d-4f0b-9d81-d1d6a2580b87" providerId="ADAL" clId="{A97AF609-2C6B-4848-8D04-044908FA19D6}" dt="2022-12-08T22:10:05.874" v="0" actId="47"/>
        <pc:sldMkLst>
          <pc:docMk/>
          <pc:sldMk cId="3580352523" sldId="276"/>
        </pc:sldMkLst>
      </pc:sldChg>
      <pc:sldChg chg="add del setBg">
        <pc:chgData name="Gregg Blanchard" userId="4bed1f78-cd5d-4f0b-9d81-d1d6a2580b87" providerId="ADAL" clId="{A97AF609-2C6B-4848-8D04-044908FA19D6}" dt="2022-12-12T22:57:14.654" v="538"/>
        <pc:sldMkLst>
          <pc:docMk/>
          <pc:sldMk cId="1664711377" sldId="277"/>
        </pc:sldMkLst>
      </pc:sldChg>
      <pc:sldChg chg="addSp delSp modSp add del mod ord setBg">
        <pc:chgData name="Gregg Blanchard" userId="4bed1f78-cd5d-4f0b-9d81-d1d6a2580b87" providerId="ADAL" clId="{A97AF609-2C6B-4848-8D04-044908FA19D6}" dt="2022-12-12T22:57:18.564" v="541"/>
        <pc:sldMkLst>
          <pc:docMk/>
          <pc:sldMk cId="2812312301" sldId="277"/>
        </pc:sldMkLst>
        <pc:spChg chg="add mod">
          <ac:chgData name="Gregg Blanchard" userId="4bed1f78-cd5d-4f0b-9d81-d1d6a2580b87" providerId="ADAL" clId="{A97AF609-2C6B-4848-8D04-044908FA19D6}" dt="2022-12-09T00:03:35.053" v="39"/>
          <ac:spMkLst>
            <pc:docMk/>
            <pc:sldMk cId="2812312301" sldId="277"/>
            <ac:spMk id="12" creationId="{854C492A-90D7-D888-BA13-65A347D26E08}"/>
          </ac:spMkLst>
        </pc:spChg>
        <pc:spChg chg="add mod">
          <ac:chgData name="Gregg Blanchard" userId="4bed1f78-cd5d-4f0b-9d81-d1d6a2580b87" providerId="ADAL" clId="{A97AF609-2C6B-4848-8D04-044908FA19D6}" dt="2022-12-09T00:03:35.053" v="39"/>
          <ac:spMkLst>
            <pc:docMk/>
            <pc:sldMk cId="2812312301" sldId="277"/>
            <ac:spMk id="13" creationId="{09895BB8-D46D-1D2F-1C60-DDEBDE8981B4}"/>
          </ac:spMkLst>
        </pc:spChg>
        <pc:picChg chg="del mod">
          <ac:chgData name="Gregg Blanchard" userId="4bed1f78-cd5d-4f0b-9d81-d1d6a2580b87" providerId="ADAL" clId="{A97AF609-2C6B-4848-8D04-044908FA19D6}" dt="2022-12-12T22:47:01.066" v="265" actId="478"/>
          <ac:picMkLst>
            <pc:docMk/>
            <pc:sldMk cId="2812312301" sldId="277"/>
            <ac:picMk id="3" creationId="{C05B4348-85FC-4A4C-929B-3A65C6082156}"/>
          </ac:picMkLst>
        </pc:picChg>
      </pc:sldChg>
      <pc:sldChg chg="del">
        <pc:chgData name="Gregg Blanchard" userId="4bed1f78-cd5d-4f0b-9d81-d1d6a2580b87" providerId="ADAL" clId="{A97AF609-2C6B-4848-8D04-044908FA19D6}" dt="2022-12-08T22:10:05.874" v="0" actId="47"/>
        <pc:sldMkLst>
          <pc:docMk/>
          <pc:sldMk cId="883614762" sldId="278"/>
        </pc:sldMkLst>
      </pc:sldChg>
      <pc:sldChg chg="delSp modSp add del mod">
        <pc:chgData name="Gregg Blanchard" userId="4bed1f78-cd5d-4f0b-9d81-d1d6a2580b87" providerId="ADAL" clId="{A97AF609-2C6B-4848-8D04-044908FA19D6}" dt="2022-12-12T22:47:15.777" v="269" actId="47"/>
        <pc:sldMkLst>
          <pc:docMk/>
          <pc:sldMk cId="2416118217" sldId="278"/>
        </pc:sldMkLst>
        <pc:spChg chg="mod">
          <ac:chgData name="Gregg Blanchard" userId="4bed1f78-cd5d-4f0b-9d81-d1d6a2580b87" providerId="ADAL" clId="{A97AF609-2C6B-4848-8D04-044908FA19D6}" dt="2022-12-09T00:04:38.110" v="196" actId="1035"/>
          <ac:spMkLst>
            <pc:docMk/>
            <pc:sldMk cId="2416118217" sldId="278"/>
            <ac:spMk id="4" creationId="{9F18A85C-25C7-4ACD-BCD8-9224F86E6386}"/>
          </ac:spMkLst>
        </pc:spChg>
        <pc:spChg chg="mod">
          <ac:chgData name="Gregg Blanchard" userId="4bed1f78-cd5d-4f0b-9d81-d1d6a2580b87" providerId="ADAL" clId="{A97AF609-2C6B-4848-8D04-044908FA19D6}" dt="2022-12-09T00:04:40.106" v="197" actId="20577"/>
          <ac:spMkLst>
            <pc:docMk/>
            <pc:sldMk cId="2416118217" sldId="278"/>
            <ac:spMk id="5" creationId="{748FBD7D-23BF-425C-8D22-E05F4FDF5FB0}"/>
          </ac:spMkLst>
        </pc:spChg>
        <pc:spChg chg="del">
          <ac:chgData name="Gregg Blanchard" userId="4bed1f78-cd5d-4f0b-9d81-d1d6a2580b87" providerId="ADAL" clId="{A97AF609-2C6B-4848-8D04-044908FA19D6}" dt="2022-12-09T00:04:30.036" v="130" actId="478"/>
          <ac:spMkLst>
            <pc:docMk/>
            <pc:sldMk cId="2416118217" sldId="278"/>
            <ac:spMk id="10" creationId="{D8F6A4EF-BBFF-84B4-9F46-689775F66135}"/>
          </ac:spMkLst>
        </pc:spChg>
        <pc:spChg chg="del mod">
          <ac:chgData name="Gregg Blanchard" userId="4bed1f78-cd5d-4f0b-9d81-d1d6a2580b87" providerId="ADAL" clId="{A97AF609-2C6B-4848-8D04-044908FA19D6}" dt="2022-12-09T00:04:30.036" v="130" actId="478"/>
          <ac:spMkLst>
            <pc:docMk/>
            <pc:sldMk cId="2416118217" sldId="278"/>
            <ac:spMk id="11" creationId="{DF2624AC-A4DA-6E3D-D0A1-24D3A598B007}"/>
          </ac:spMkLst>
        </pc:spChg>
        <pc:grpChg chg="del">
          <ac:chgData name="Gregg Blanchard" userId="4bed1f78-cd5d-4f0b-9d81-d1d6a2580b87" providerId="ADAL" clId="{A97AF609-2C6B-4848-8D04-044908FA19D6}" dt="2022-12-09T00:04:30.036" v="130" actId="478"/>
          <ac:grpSpMkLst>
            <pc:docMk/>
            <pc:sldMk cId="2416118217" sldId="278"/>
            <ac:grpSpMk id="6" creationId="{2FC96FBA-7201-48A9-829A-7F9A912A4F19}"/>
          </ac:grpSpMkLst>
        </pc:grpChg>
        <pc:picChg chg="del">
          <ac:chgData name="Gregg Blanchard" userId="4bed1f78-cd5d-4f0b-9d81-d1d6a2580b87" providerId="ADAL" clId="{A97AF609-2C6B-4848-8D04-044908FA19D6}" dt="2022-12-09T00:04:30.036" v="130" actId="478"/>
          <ac:picMkLst>
            <pc:docMk/>
            <pc:sldMk cId="2416118217" sldId="278"/>
            <ac:picMk id="2" creationId="{20C66996-CFFA-CF3F-1A7B-6DBF769C6CEC}"/>
          </ac:picMkLst>
        </pc:picChg>
      </pc:sldChg>
      <pc:sldChg chg="addSp delSp modSp add mod ord setBg">
        <pc:chgData name="Gregg Blanchard" userId="4bed1f78-cd5d-4f0b-9d81-d1d6a2580b87" providerId="ADAL" clId="{A97AF609-2C6B-4848-8D04-044908FA19D6}" dt="2022-12-12T23:03:02.161" v="716" actId="20577"/>
        <pc:sldMkLst>
          <pc:docMk/>
          <pc:sldMk cId="191940016" sldId="279"/>
        </pc:sldMkLst>
        <pc:spChg chg="add del mod">
          <ac:chgData name="Gregg Blanchard" userId="4bed1f78-cd5d-4f0b-9d81-d1d6a2580b87" providerId="ADAL" clId="{A97AF609-2C6B-4848-8D04-044908FA19D6}" dt="2022-12-12T22:54:59.930" v="410" actId="478"/>
          <ac:spMkLst>
            <pc:docMk/>
            <pc:sldMk cId="191940016" sldId="279"/>
            <ac:spMk id="2" creationId="{714AD1FF-652E-6275-F818-C34C98450CDD}"/>
          </ac:spMkLst>
        </pc:spChg>
        <pc:spChg chg="del mod">
          <ac:chgData name="Gregg Blanchard" userId="4bed1f78-cd5d-4f0b-9d81-d1d6a2580b87" providerId="ADAL" clId="{A97AF609-2C6B-4848-8D04-044908FA19D6}" dt="2022-12-12T22:54:59.930" v="410" actId="478"/>
          <ac:spMkLst>
            <pc:docMk/>
            <pc:sldMk cId="191940016" sldId="279"/>
            <ac:spMk id="4" creationId="{9F18A85C-25C7-4ACD-BCD8-9224F86E6386}"/>
          </ac:spMkLst>
        </pc:spChg>
        <pc:spChg chg="del mod">
          <ac:chgData name="Gregg Blanchard" userId="4bed1f78-cd5d-4f0b-9d81-d1d6a2580b87" providerId="ADAL" clId="{A97AF609-2C6B-4848-8D04-044908FA19D6}" dt="2022-12-12T22:54:59.930" v="410" actId="478"/>
          <ac:spMkLst>
            <pc:docMk/>
            <pc:sldMk cId="191940016" sldId="279"/>
            <ac:spMk id="5" creationId="{748FBD7D-23BF-425C-8D22-E05F4FDF5FB0}"/>
          </ac:spMkLst>
        </pc:spChg>
        <pc:spChg chg="add mod">
          <ac:chgData name="Gregg Blanchard" userId="4bed1f78-cd5d-4f0b-9d81-d1d6a2580b87" providerId="ADAL" clId="{A97AF609-2C6B-4848-8D04-044908FA19D6}" dt="2022-12-12T22:55:05.518" v="421" actId="20577"/>
          <ac:spMkLst>
            <pc:docMk/>
            <pc:sldMk cId="191940016" sldId="279"/>
            <ac:spMk id="6" creationId="{8C6FE55E-BF52-C961-8530-F0A6A0AB4436}"/>
          </ac:spMkLst>
        </pc:spChg>
        <pc:spChg chg="add del mod">
          <ac:chgData name="Gregg Blanchard" userId="4bed1f78-cd5d-4f0b-9d81-d1d6a2580b87" providerId="ADAL" clId="{A97AF609-2C6B-4848-8D04-044908FA19D6}" dt="2022-12-12T22:57:00.229" v="534" actId="478"/>
          <ac:spMkLst>
            <pc:docMk/>
            <pc:sldMk cId="191940016" sldId="279"/>
            <ac:spMk id="7" creationId="{7C5DEFE6-6242-9E8E-0FB7-D179DD4E6BF5}"/>
          </ac:spMkLst>
        </pc:spChg>
        <pc:spChg chg="add mod">
          <ac:chgData name="Gregg Blanchard" userId="4bed1f78-cd5d-4f0b-9d81-d1d6a2580b87" providerId="ADAL" clId="{A97AF609-2C6B-4848-8D04-044908FA19D6}" dt="2022-12-12T23:01:46.607" v="624"/>
          <ac:spMkLst>
            <pc:docMk/>
            <pc:sldMk cId="191940016" sldId="279"/>
            <ac:spMk id="8" creationId="{0C102A26-542B-8B4D-180A-27B1BF9ACBC3}"/>
          </ac:spMkLst>
        </pc:spChg>
        <pc:spChg chg="add del mod">
          <ac:chgData name="Gregg Blanchard" userId="4bed1f78-cd5d-4f0b-9d81-d1d6a2580b87" providerId="ADAL" clId="{A97AF609-2C6B-4848-8D04-044908FA19D6}" dt="2022-12-12T23:02:49.089" v="683" actId="478"/>
          <ac:spMkLst>
            <pc:docMk/>
            <pc:sldMk cId="191940016" sldId="279"/>
            <ac:spMk id="9" creationId="{D30E163C-DA4B-6536-906B-1F98F1A03FD7}"/>
          </ac:spMkLst>
        </pc:spChg>
        <pc:spChg chg="add mod">
          <ac:chgData name="Gregg Blanchard" userId="4bed1f78-cd5d-4f0b-9d81-d1d6a2580b87" providerId="ADAL" clId="{A97AF609-2C6B-4848-8D04-044908FA19D6}" dt="2022-12-12T23:03:02.161" v="716" actId="20577"/>
          <ac:spMkLst>
            <pc:docMk/>
            <pc:sldMk cId="191940016" sldId="279"/>
            <ac:spMk id="10" creationId="{C0FCD7B4-6181-AABA-6B67-6F86205ED944}"/>
          </ac:spMkLst>
        </pc:spChg>
        <pc:spChg chg="del">
          <ac:chgData name="Gregg Blanchard" userId="4bed1f78-cd5d-4f0b-9d81-d1d6a2580b87" providerId="ADAL" clId="{A97AF609-2C6B-4848-8D04-044908FA19D6}" dt="2022-12-12T18:11:09.702" v="200" actId="478"/>
          <ac:spMkLst>
            <pc:docMk/>
            <pc:sldMk cId="191940016" sldId="279"/>
            <ac:spMk id="12" creationId="{854C492A-90D7-D888-BA13-65A347D26E08}"/>
          </ac:spMkLst>
        </pc:spChg>
        <pc:spChg chg="del">
          <ac:chgData name="Gregg Blanchard" userId="4bed1f78-cd5d-4f0b-9d81-d1d6a2580b87" providerId="ADAL" clId="{A97AF609-2C6B-4848-8D04-044908FA19D6}" dt="2022-12-12T18:11:13.789" v="201" actId="478"/>
          <ac:spMkLst>
            <pc:docMk/>
            <pc:sldMk cId="191940016" sldId="279"/>
            <ac:spMk id="13" creationId="{09895BB8-D46D-1D2F-1C60-DDEBDE8981B4}"/>
          </ac:spMkLst>
        </pc:spChg>
        <pc:picChg chg="del mod">
          <ac:chgData name="Gregg Blanchard" userId="4bed1f78-cd5d-4f0b-9d81-d1d6a2580b87" providerId="ADAL" clId="{A97AF609-2C6B-4848-8D04-044908FA19D6}" dt="2022-12-12T22:45:00.483" v="256" actId="478"/>
          <ac:picMkLst>
            <pc:docMk/>
            <pc:sldMk cId="191940016" sldId="279"/>
            <ac:picMk id="3" creationId="{C05B4348-85FC-4A4C-929B-3A65C6082156}"/>
          </ac:picMkLst>
        </pc:picChg>
      </pc:sldChg>
      <pc:sldChg chg="addSp delSp modSp add mod setBg">
        <pc:chgData name="Gregg Blanchard" userId="4bed1f78-cd5d-4f0b-9d81-d1d6a2580b87" providerId="ADAL" clId="{A97AF609-2C6B-4848-8D04-044908FA19D6}" dt="2022-12-12T23:02:44.051" v="682" actId="20577"/>
        <pc:sldMkLst>
          <pc:docMk/>
          <pc:sldMk cId="3538022083" sldId="280"/>
        </pc:sldMkLst>
        <pc:spChg chg="del">
          <ac:chgData name="Gregg Blanchard" userId="4bed1f78-cd5d-4f0b-9d81-d1d6a2580b87" providerId="ADAL" clId="{A97AF609-2C6B-4848-8D04-044908FA19D6}" dt="2022-12-12T22:54:23.371" v="350" actId="478"/>
          <ac:spMkLst>
            <pc:docMk/>
            <pc:sldMk cId="3538022083" sldId="280"/>
            <ac:spMk id="2" creationId="{714AD1FF-652E-6275-F818-C34C98450CDD}"/>
          </ac:spMkLst>
        </pc:spChg>
        <pc:spChg chg="add mod">
          <ac:chgData name="Gregg Blanchard" userId="4bed1f78-cd5d-4f0b-9d81-d1d6a2580b87" providerId="ADAL" clId="{A97AF609-2C6B-4848-8D04-044908FA19D6}" dt="2022-12-12T22:54:28.377" v="360" actId="20577"/>
          <ac:spMkLst>
            <pc:docMk/>
            <pc:sldMk cId="3538022083" sldId="280"/>
            <ac:spMk id="3" creationId="{0EC5559B-A6E5-DDE3-58F4-7B87A9429385}"/>
          </ac:spMkLst>
        </pc:spChg>
        <pc:spChg chg="del">
          <ac:chgData name="Gregg Blanchard" userId="4bed1f78-cd5d-4f0b-9d81-d1d6a2580b87" providerId="ADAL" clId="{A97AF609-2C6B-4848-8D04-044908FA19D6}" dt="2022-12-12T22:54:23.371" v="350" actId="478"/>
          <ac:spMkLst>
            <pc:docMk/>
            <pc:sldMk cId="3538022083" sldId="280"/>
            <ac:spMk id="4" creationId="{9F18A85C-25C7-4ACD-BCD8-9224F86E6386}"/>
          </ac:spMkLst>
        </pc:spChg>
        <pc:spChg chg="del">
          <ac:chgData name="Gregg Blanchard" userId="4bed1f78-cd5d-4f0b-9d81-d1d6a2580b87" providerId="ADAL" clId="{A97AF609-2C6B-4848-8D04-044908FA19D6}" dt="2022-12-12T22:54:23.371" v="350" actId="478"/>
          <ac:spMkLst>
            <pc:docMk/>
            <pc:sldMk cId="3538022083" sldId="280"/>
            <ac:spMk id="5" creationId="{748FBD7D-23BF-425C-8D22-E05F4FDF5FB0}"/>
          </ac:spMkLst>
        </pc:spChg>
        <pc:spChg chg="add del mod">
          <ac:chgData name="Gregg Blanchard" userId="4bed1f78-cd5d-4f0b-9d81-d1d6a2580b87" providerId="ADAL" clId="{A97AF609-2C6B-4848-8D04-044908FA19D6}" dt="2022-12-12T22:56:42.375" v="483" actId="478"/>
          <ac:spMkLst>
            <pc:docMk/>
            <pc:sldMk cId="3538022083" sldId="280"/>
            <ac:spMk id="6" creationId="{8E8845CD-2D23-B8CC-BDC6-522F77ABC023}"/>
          </ac:spMkLst>
        </pc:spChg>
        <pc:spChg chg="add mod">
          <ac:chgData name="Gregg Blanchard" userId="4bed1f78-cd5d-4f0b-9d81-d1d6a2580b87" providerId="ADAL" clId="{A97AF609-2C6B-4848-8D04-044908FA19D6}" dt="2022-12-12T23:01:42.327" v="623"/>
          <ac:spMkLst>
            <pc:docMk/>
            <pc:sldMk cId="3538022083" sldId="280"/>
            <ac:spMk id="7" creationId="{81D27434-82C0-9DF9-0956-87298D728BC9}"/>
          </ac:spMkLst>
        </pc:spChg>
        <pc:spChg chg="add del mod">
          <ac:chgData name="Gregg Blanchard" userId="4bed1f78-cd5d-4f0b-9d81-d1d6a2580b87" providerId="ADAL" clId="{A97AF609-2C6B-4848-8D04-044908FA19D6}" dt="2022-12-12T23:02:35.197" v="659" actId="478"/>
          <ac:spMkLst>
            <pc:docMk/>
            <pc:sldMk cId="3538022083" sldId="280"/>
            <ac:spMk id="8" creationId="{FE46118B-5F7B-DDEE-9C25-E499B30C6A04}"/>
          </ac:spMkLst>
        </pc:spChg>
        <pc:spChg chg="add mod">
          <ac:chgData name="Gregg Blanchard" userId="4bed1f78-cd5d-4f0b-9d81-d1d6a2580b87" providerId="ADAL" clId="{A97AF609-2C6B-4848-8D04-044908FA19D6}" dt="2022-12-12T23:02:44.051" v="682" actId="20577"/>
          <ac:spMkLst>
            <pc:docMk/>
            <pc:sldMk cId="3538022083" sldId="280"/>
            <ac:spMk id="9" creationId="{3B4DCA1A-9A43-FB14-6025-541E31319F0D}"/>
          </ac:spMkLst>
        </pc:spChg>
      </pc:sldChg>
      <pc:sldChg chg="addSp delSp modSp add mod setBg">
        <pc:chgData name="Gregg Blanchard" userId="4bed1f78-cd5d-4f0b-9d81-d1d6a2580b87" providerId="ADAL" clId="{A97AF609-2C6B-4848-8D04-044908FA19D6}" dt="2022-12-12T23:02:30.176" v="658" actId="20577"/>
        <pc:sldMkLst>
          <pc:docMk/>
          <pc:sldMk cId="539806705" sldId="281"/>
        </pc:sldMkLst>
        <pc:spChg chg="del">
          <ac:chgData name="Gregg Blanchard" userId="4bed1f78-cd5d-4f0b-9d81-d1d6a2580b87" providerId="ADAL" clId="{A97AF609-2C6B-4848-8D04-044908FA19D6}" dt="2022-12-12T22:54:09.561" v="340" actId="478"/>
          <ac:spMkLst>
            <pc:docMk/>
            <pc:sldMk cId="539806705" sldId="281"/>
            <ac:spMk id="2" creationId="{714AD1FF-652E-6275-F818-C34C98450CDD}"/>
          </ac:spMkLst>
        </pc:spChg>
        <pc:spChg chg="add mod">
          <ac:chgData name="Gregg Blanchard" userId="4bed1f78-cd5d-4f0b-9d81-d1d6a2580b87" providerId="ADAL" clId="{A97AF609-2C6B-4848-8D04-044908FA19D6}" dt="2022-12-12T22:54:15.764" v="349" actId="20577"/>
          <ac:spMkLst>
            <pc:docMk/>
            <pc:sldMk cId="539806705" sldId="281"/>
            <ac:spMk id="3" creationId="{CCB8B022-464A-28E7-73C0-CEAE89A60437}"/>
          </ac:spMkLst>
        </pc:spChg>
        <pc:spChg chg="del">
          <ac:chgData name="Gregg Blanchard" userId="4bed1f78-cd5d-4f0b-9d81-d1d6a2580b87" providerId="ADAL" clId="{A97AF609-2C6B-4848-8D04-044908FA19D6}" dt="2022-12-12T22:54:09.561" v="340" actId="478"/>
          <ac:spMkLst>
            <pc:docMk/>
            <pc:sldMk cId="539806705" sldId="281"/>
            <ac:spMk id="4" creationId="{9F18A85C-25C7-4ACD-BCD8-9224F86E6386}"/>
          </ac:spMkLst>
        </pc:spChg>
        <pc:spChg chg="del">
          <ac:chgData name="Gregg Blanchard" userId="4bed1f78-cd5d-4f0b-9d81-d1d6a2580b87" providerId="ADAL" clId="{A97AF609-2C6B-4848-8D04-044908FA19D6}" dt="2022-12-12T22:54:09.561" v="340" actId="478"/>
          <ac:spMkLst>
            <pc:docMk/>
            <pc:sldMk cId="539806705" sldId="281"/>
            <ac:spMk id="5" creationId="{748FBD7D-23BF-425C-8D22-E05F4FDF5FB0}"/>
          </ac:spMkLst>
        </pc:spChg>
        <pc:spChg chg="add del mod">
          <ac:chgData name="Gregg Blanchard" userId="4bed1f78-cd5d-4f0b-9d81-d1d6a2580b87" providerId="ADAL" clId="{A97AF609-2C6B-4848-8D04-044908FA19D6}" dt="2022-12-12T22:56:36.850" v="481" actId="478"/>
          <ac:spMkLst>
            <pc:docMk/>
            <pc:sldMk cId="539806705" sldId="281"/>
            <ac:spMk id="6" creationId="{582CE035-2D59-ABBF-FD1E-C2F3D3D8DFC7}"/>
          </ac:spMkLst>
        </pc:spChg>
        <pc:spChg chg="add mod">
          <ac:chgData name="Gregg Blanchard" userId="4bed1f78-cd5d-4f0b-9d81-d1d6a2580b87" providerId="ADAL" clId="{A97AF609-2C6B-4848-8D04-044908FA19D6}" dt="2022-12-12T23:01:35.068" v="622"/>
          <ac:spMkLst>
            <pc:docMk/>
            <pc:sldMk cId="539806705" sldId="281"/>
            <ac:spMk id="7" creationId="{2C2935F0-5A2D-AC8D-765C-A2A54A9EBE22}"/>
          </ac:spMkLst>
        </pc:spChg>
        <pc:spChg chg="add del mod">
          <ac:chgData name="Gregg Blanchard" userId="4bed1f78-cd5d-4f0b-9d81-d1d6a2580b87" providerId="ADAL" clId="{A97AF609-2C6B-4848-8D04-044908FA19D6}" dt="2022-12-12T23:02:22.668" v="638" actId="478"/>
          <ac:spMkLst>
            <pc:docMk/>
            <pc:sldMk cId="539806705" sldId="281"/>
            <ac:spMk id="8" creationId="{37F2496E-D899-3BA5-9F8B-615D6222C233}"/>
          </ac:spMkLst>
        </pc:spChg>
        <pc:spChg chg="add mod">
          <ac:chgData name="Gregg Blanchard" userId="4bed1f78-cd5d-4f0b-9d81-d1d6a2580b87" providerId="ADAL" clId="{A97AF609-2C6B-4848-8D04-044908FA19D6}" dt="2022-12-12T23:02:30.176" v="658" actId="20577"/>
          <ac:spMkLst>
            <pc:docMk/>
            <pc:sldMk cId="539806705" sldId="281"/>
            <ac:spMk id="9" creationId="{538409A7-AFA9-57E0-D48D-97CB3E5BCCF0}"/>
          </ac:spMkLst>
        </pc:spChg>
      </pc:sldChg>
      <pc:sldChg chg="modSp add mod setBg">
        <pc:chgData name="Gregg Blanchard" userId="4bed1f78-cd5d-4f0b-9d81-d1d6a2580b87" providerId="ADAL" clId="{A97AF609-2C6B-4848-8D04-044908FA19D6}" dt="2022-12-12T23:02:12.390" v="637" actId="1035"/>
        <pc:sldMkLst>
          <pc:docMk/>
          <pc:sldMk cId="4270782330" sldId="282"/>
        </pc:sldMkLst>
        <pc:spChg chg="mod">
          <ac:chgData name="Gregg Blanchard" userId="4bed1f78-cd5d-4f0b-9d81-d1d6a2580b87" providerId="ADAL" clId="{A97AF609-2C6B-4848-8D04-044908FA19D6}" dt="2022-12-12T23:01:29.847" v="621" actId="20577"/>
          <ac:spMkLst>
            <pc:docMk/>
            <pc:sldMk cId="4270782330" sldId="282"/>
            <ac:spMk id="2" creationId="{714AD1FF-652E-6275-F818-C34C98450CDD}"/>
          </ac:spMkLst>
        </pc:spChg>
        <pc:spChg chg="mod">
          <ac:chgData name="Gregg Blanchard" userId="4bed1f78-cd5d-4f0b-9d81-d1d6a2580b87" providerId="ADAL" clId="{A97AF609-2C6B-4848-8D04-044908FA19D6}" dt="2022-12-12T22:53:44.687" v="339" actId="20577"/>
          <ac:spMkLst>
            <pc:docMk/>
            <pc:sldMk cId="4270782330" sldId="282"/>
            <ac:spMk id="4" creationId="{9F18A85C-25C7-4ACD-BCD8-9224F86E6386}"/>
          </ac:spMkLst>
        </pc:spChg>
        <pc:spChg chg="mod">
          <ac:chgData name="Gregg Blanchard" userId="4bed1f78-cd5d-4f0b-9d81-d1d6a2580b87" providerId="ADAL" clId="{A97AF609-2C6B-4848-8D04-044908FA19D6}" dt="2022-12-12T23:02:12.390" v="637" actId="1035"/>
          <ac:spMkLst>
            <pc:docMk/>
            <pc:sldMk cId="4270782330" sldId="282"/>
            <ac:spMk id="5" creationId="{748FBD7D-23BF-425C-8D22-E05F4FDF5F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A526E-9E50-45BC-AB56-285C54B343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6817-37D8-462C-8F0F-06B33193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8BD0-8C12-4C2A-8D4D-5F1DB43D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8ECF9-43F4-4929-B318-4B11BEA08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E8A9-84EA-464C-9EF9-79ADC8DB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8CE3-59F7-446A-8362-98551008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335D9-8823-4BEA-81F5-E03C043A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6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177-9CF0-47AE-9E84-1D447397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25588-F57F-456A-890B-866A2215F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238FC-BB24-4B95-B81C-1CCDE114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DFEFC-34FA-4CD2-9914-165607D0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DCA92-C6E3-481B-A6A7-BE3D985E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26EE3-7CCD-4D72-A5A7-D547F3954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A341D-335C-4BE5-AABC-EFB97A941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B059-6EAC-454B-A169-384CBB21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F9D40-752A-47E5-B089-00AF34A3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E1C5-3808-4004-8D33-826492FF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D5B6-19DE-4D34-B162-2798D08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DCA6-0541-4FA9-A830-D0A8E3C32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26487-F147-4438-8B27-F8B4035E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E2CE5-53E0-4A14-B91C-C5CCC22B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6679-9EEA-4D89-B9D1-4956F778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1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01AF-B52C-44A3-9668-CD31C74D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C3B72-A045-4BBA-B01D-4A6662E49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8FFB5-2C62-4693-A37C-96AAA95C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836D3-333A-4F6A-B19E-C8325485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92C7C-8E46-41AF-B9F7-31C29CC9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26E0-EB75-4D11-AB4B-6B6B9390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C699-4435-47F4-B33D-B84DE9EAA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FC650-218B-4659-9F78-7076F4E93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CFE2B-2B9B-4551-9624-6F668845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3A829-DC9A-48F0-913C-3CADAA9F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9DE44-52E0-45CE-8220-6FEC3523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2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546C-C04F-4D6B-8E31-9A51DE2C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69DD6-204D-4F05-82DE-27107955A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8A3C9-2E9B-4367-B6AC-6DEACA424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DEAC6-E1A6-4874-A1A4-880862160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2CADB-5A31-4677-868E-DEAAEC663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02A90-8672-4C4B-9934-5B0BDD26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60477-90D5-4BE4-BFD7-2C1B849A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24239-B3C6-47DF-8055-41AE5211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7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C4DE-60FA-4A09-B253-21499CE1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3883C-C784-424B-B2A5-B7EDB81D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4D8E1-51A4-421E-B9B9-351EB334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A2D9A-4296-45FD-B280-18B01950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1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7AFED-F379-4E7F-A14D-E99B1FAD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0F8D6-D47C-4C0B-923A-2505C69F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2895-2DD8-495B-B222-0B0C1B61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DD20-1FA8-4371-B871-E0C2AEB2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389EB-2785-486F-8AD4-71C2703E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41B4B-E56A-4230-A9FD-BD4594F85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FFE9F-C216-42D5-AE01-836028C0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91EC8-2E92-4184-BE4B-E910E000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DD3C0-8D30-40FA-895C-1494D246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9934-C4B3-467F-B06B-A0A7ABED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F9FB69-BD9C-4162-8863-6D82C3C15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88C65-0CAC-4ED2-A100-AA952A92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C98C6-4061-4CA2-85ED-4B9329E9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96343-C439-43BD-AD57-CB818AC0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749B7-C610-4B59-BA15-B466C3F8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684BE-EC4F-4613-8FA7-919DF099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341FC-CCB9-49B0-909A-72B7FB074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13A2-47FD-4E02-99EF-C226FBDE4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A06E0-F44D-4D07-8F24-BD79F21ACD53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A9517-FEE8-4B56-9DFA-F9BD1102C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4CC89-8E10-4F13-AC4A-98F36A0A3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D92E-670B-44DD-A397-A73923D11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6FE55E-BF52-C961-8530-F0A6A0AB4436}"/>
              </a:ext>
            </a:extLst>
          </p:cNvPr>
          <p:cNvSpPr txBox="1"/>
          <p:nvPr/>
        </p:nvSpPr>
        <p:spPr>
          <a:xfrm>
            <a:off x="981241" y="1014172"/>
            <a:ext cx="9628013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dirty="0">
                <a:solidFill>
                  <a:srgbClr val="EC8435"/>
                </a:solidFill>
                <a:latin typeface="Futura PT Bold" panose="020B0902020204020203" pitchFamily="34" charset="0"/>
              </a:rPr>
              <a:t>Inntopia Something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02A26-542B-8B4D-180A-27B1BF9ACBC3}"/>
              </a:ext>
            </a:extLst>
          </p:cNvPr>
          <p:cNvSpPr txBox="1"/>
          <p:nvPr/>
        </p:nvSpPr>
        <p:spPr>
          <a:xfrm>
            <a:off x="981241" y="3284674"/>
            <a:ext cx="9628014" cy="5155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aparral Pro" panose="02060503040505020203" pitchFamily="18" charset="0"/>
              </a:rPr>
              <a:t>Some sub text goes here, maybe a date?</a:t>
            </a:r>
            <a:endParaRPr lang="en-US" sz="2000" dirty="0">
              <a:solidFill>
                <a:srgbClr val="EC8435"/>
              </a:solidFill>
              <a:latin typeface="Chaparral Pro" panose="02060503040505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CD7B4-6181-AABA-6B67-6F86205ED944}"/>
              </a:ext>
            </a:extLst>
          </p:cNvPr>
          <p:cNvSpPr txBox="1"/>
          <p:nvPr/>
        </p:nvSpPr>
        <p:spPr>
          <a:xfrm>
            <a:off x="981241" y="1604081"/>
            <a:ext cx="9628014" cy="14321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dirty="0">
                <a:effectLst/>
                <a:latin typeface="Futura PT Bold" panose="020B0902020204020203" pitchFamily="34" charset="0"/>
              </a:rPr>
              <a:t>The title of a more generic </a:t>
            </a:r>
            <a:r>
              <a:rPr lang="en-US" sz="4800" dirty="0" err="1">
                <a:effectLst/>
                <a:latin typeface="Futura PT Bold" panose="020B0902020204020203" pitchFamily="34" charset="0"/>
              </a:rPr>
              <a:t>sorta</a:t>
            </a:r>
            <a:r>
              <a:rPr lang="en-US" sz="4800" dirty="0">
                <a:effectLst/>
                <a:latin typeface="Futura PT Bold" panose="020B0902020204020203" pitchFamily="34" charset="0"/>
              </a:rPr>
              <a:t> presentation.</a:t>
            </a:r>
            <a:endParaRPr lang="en-US" sz="4800" dirty="0">
              <a:solidFill>
                <a:srgbClr val="EC8435"/>
              </a:solidFill>
              <a:latin typeface="Futura PT Bold" panose="020B090202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5559B-A6E5-DDE3-58F4-7B87A9429385}"/>
              </a:ext>
            </a:extLst>
          </p:cNvPr>
          <p:cNvSpPr txBox="1"/>
          <p:nvPr/>
        </p:nvSpPr>
        <p:spPr>
          <a:xfrm>
            <a:off x="981241" y="1014172"/>
            <a:ext cx="9628013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dirty="0">
                <a:solidFill>
                  <a:srgbClr val="EC8435"/>
                </a:solidFill>
                <a:latin typeface="Futura PT Bold" panose="020B0902020204020203" pitchFamily="34" charset="0"/>
              </a:rPr>
              <a:t>Inntopia Something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27434-82C0-9DF9-0956-87298D728BC9}"/>
              </a:ext>
            </a:extLst>
          </p:cNvPr>
          <p:cNvSpPr txBox="1"/>
          <p:nvPr/>
        </p:nvSpPr>
        <p:spPr>
          <a:xfrm>
            <a:off x="981241" y="3284674"/>
            <a:ext cx="9628014" cy="5155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aparral Pro" panose="02060503040505020203" pitchFamily="18" charset="0"/>
              </a:rPr>
              <a:t>Some sub text goes here, maybe a date?</a:t>
            </a:r>
            <a:endParaRPr lang="en-US" sz="2000" dirty="0">
              <a:solidFill>
                <a:srgbClr val="EC8435"/>
              </a:solidFill>
              <a:latin typeface="Chaparral Pro" panose="02060503040505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DCA1A-9A43-FB14-6025-541E31319F0D}"/>
              </a:ext>
            </a:extLst>
          </p:cNvPr>
          <p:cNvSpPr txBox="1"/>
          <p:nvPr/>
        </p:nvSpPr>
        <p:spPr>
          <a:xfrm>
            <a:off x="981241" y="1604081"/>
            <a:ext cx="9628014" cy="14321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dirty="0">
                <a:effectLst/>
                <a:latin typeface="Futura PT Bold" panose="020B0902020204020203" pitchFamily="34" charset="0"/>
              </a:rPr>
              <a:t>The title of a more generic </a:t>
            </a:r>
            <a:r>
              <a:rPr lang="en-US" sz="4800" dirty="0" err="1">
                <a:effectLst/>
                <a:latin typeface="Futura PT Bold" panose="020B0902020204020203" pitchFamily="34" charset="0"/>
              </a:rPr>
              <a:t>sorta</a:t>
            </a:r>
            <a:r>
              <a:rPr lang="en-US" sz="4800" dirty="0">
                <a:effectLst/>
                <a:latin typeface="Futura PT Bold" panose="020B0902020204020203" pitchFamily="34" charset="0"/>
              </a:rPr>
              <a:t> presentation.</a:t>
            </a:r>
            <a:endParaRPr lang="en-US" sz="4800" dirty="0">
              <a:solidFill>
                <a:srgbClr val="EC8435"/>
              </a:solidFill>
              <a:latin typeface="Futura PT Bold" panose="020B090202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2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B8B022-464A-28E7-73C0-CEAE89A60437}"/>
              </a:ext>
            </a:extLst>
          </p:cNvPr>
          <p:cNvSpPr txBox="1"/>
          <p:nvPr/>
        </p:nvSpPr>
        <p:spPr>
          <a:xfrm>
            <a:off x="981241" y="1014172"/>
            <a:ext cx="9628013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dirty="0">
                <a:solidFill>
                  <a:srgbClr val="EC8435"/>
                </a:solidFill>
                <a:latin typeface="Futura PT Bold" panose="020B0902020204020203" pitchFamily="34" charset="0"/>
              </a:rPr>
              <a:t>Inntopia Commerce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935F0-5A2D-AC8D-765C-A2A54A9EBE22}"/>
              </a:ext>
            </a:extLst>
          </p:cNvPr>
          <p:cNvSpPr txBox="1"/>
          <p:nvPr/>
        </p:nvSpPr>
        <p:spPr>
          <a:xfrm>
            <a:off x="981241" y="3284674"/>
            <a:ext cx="9628014" cy="5155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aparral Pro" panose="02060503040505020203" pitchFamily="18" charset="0"/>
              </a:rPr>
              <a:t>Some sub text goes here, maybe a date?</a:t>
            </a:r>
            <a:endParaRPr lang="en-US" sz="2000" dirty="0">
              <a:solidFill>
                <a:srgbClr val="EC8435"/>
              </a:solidFill>
              <a:latin typeface="Chaparral Pro" panose="02060503040505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409A7-AFA9-57E0-D48D-97CB3E5BCCF0}"/>
              </a:ext>
            </a:extLst>
          </p:cNvPr>
          <p:cNvSpPr txBox="1"/>
          <p:nvPr/>
        </p:nvSpPr>
        <p:spPr>
          <a:xfrm>
            <a:off x="981241" y="1604081"/>
            <a:ext cx="9628014" cy="14321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dirty="0">
                <a:effectLst/>
                <a:latin typeface="Futura PT Bold" panose="020B0902020204020203" pitchFamily="34" charset="0"/>
              </a:rPr>
              <a:t>The title of a Commerce-related presentation.</a:t>
            </a:r>
            <a:endParaRPr lang="en-US" sz="4800" dirty="0">
              <a:solidFill>
                <a:srgbClr val="EC8435"/>
              </a:solidFill>
              <a:latin typeface="Futura PT Bold" panose="020B090202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0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8A85C-25C7-4ACD-BCD8-9224F86E6386}"/>
              </a:ext>
            </a:extLst>
          </p:cNvPr>
          <p:cNvSpPr txBox="1"/>
          <p:nvPr/>
        </p:nvSpPr>
        <p:spPr>
          <a:xfrm>
            <a:off x="981241" y="1014172"/>
            <a:ext cx="9628013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dirty="0">
                <a:solidFill>
                  <a:srgbClr val="EC8435"/>
                </a:solidFill>
                <a:latin typeface="Futura PT Bold" panose="020B0902020204020203" pitchFamily="34" charset="0"/>
              </a:rPr>
              <a:t>Inntopia Marketing Cloud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FBD7D-23BF-425C-8D22-E05F4FDF5FB0}"/>
              </a:ext>
            </a:extLst>
          </p:cNvPr>
          <p:cNvSpPr txBox="1"/>
          <p:nvPr/>
        </p:nvSpPr>
        <p:spPr>
          <a:xfrm>
            <a:off x="981241" y="1604081"/>
            <a:ext cx="9628014" cy="14321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dirty="0">
                <a:effectLst/>
                <a:latin typeface="Futura PT Bold" panose="020B0902020204020203" pitchFamily="34" charset="0"/>
              </a:rPr>
              <a:t>The title of a Marketing Cloud-related presentation.</a:t>
            </a:r>
            <a:endParaRPr lang="en-US" sz="4800" dirty="0">
              <a:solidFill>
                <a:srgbClr val="EC8435"/>
              </a:solidFill>
              <a:latin typeface="Futura PT Bold" panose="020B090202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AD1FF-652E-6275-F818-C34C98450CDD}"/>
              </a:ext>
            </a:extLst>
          </p:cNvPr>
          <p:cNvSpPr txBox="1"/>
          <p:nvPr/>
        </p:nvSpPr>
        <p:spPr>
          <a:xfrm>
            <a:off x="981241" y="3284674"/>
            <a:ext cx="9628014" cy="5155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Chaparral Pro" panose="02060503040505020203" pitchFamily="18" charset="0"/>
              </a:rPr>
              <a:t>Some sub text goes here, maybe a date?</a:t>
            </a:r>
            <a:endParaRPr lang="en-US" sz="2000" dirty="0">
              <a:solidFill>
                <a:srgbClr val="EC8435"/>
              </a:solidFill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8A85C-25C7-4ACD-BCD8-9224F86E6386}"/>
              </a:ext>
            </a:extLst>
          </p:cNvPr>
          <p:cNvSpPr txBox="1"/>
          <p:nvPr/>
        </p:nvSpPr>
        <p:spPr>
          <a:xfrm>
            <a:off x="3279420" y="1204790"/>
            <a:ext cx="5633157" cy="4924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500" dirty="0">
                <a:solidFill>
                  <a:srgbClr val="EC8435"/>
                </a:solidFill>
                <a:latin typeface="Futura PT Bold" panose="020B0902020204020203" pitchFamily="34" charset="0"/>
              </a:rPr>
              <a:t>Insight365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FBD7D-23BF-425C-8D22-E05F4FDF5FB0}"/>
              </a:ext>
            </a:extLst>
          </p:cNvPr>
          <p:cNvSpPr txBox="1"/>
          <p:nvPr/>
        </p:nvSpPr>
        <p:spPr>
          <a:xfrm>
            <a:off x="1281991" y="1799092"/>
            <a:ext cx="9628014" cy="10595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800" dirty="0">
                <a:effectLst/>
                <a:latin typeface="Futura PT Bold" panose="020B0902020204020203" pitchFamily="34" charset="0"/>
              </a:rPr>
              <a:t>Amazing New Commerce Systems Built on the Inntopia API</a:t>
            </a:r>
            <a:endParaRPr lang="en-US" sz="3800" dirty="0">
              <a:solidFill>
                <a:srgbClr val="EC8435"/>
              </a:solidFill>
              <a:latin typeface="Futura PT Bold" panose="020B090202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96FBA-7201-48A9-829A-7F9A912A4F19}"/>
              </a:ext>
            </a:extLst>
          </p:cNvPr>
          <p:cNvGrpSpPr/>
          <p:nvPr/>
        </p:nvGrpSpPr>
        <p:grpSpPr>
          <a:xfrm>
            <a:off x="4630210" y="3153427"/>
            <a:ext cx="4333170" cy="720725"/>
            <a:chOff x="4912430" y="2808951"/>
            <a:chExt cx="4333170" cy="72072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3AB83D0-C2E6-4F3D-AC62-2BEB2DF26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12430" y="2808951"/>
              <a:ext cx="720725" cy="72072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244D94-33D6-4A82-9137-705357306854}"/>
                </a:ext>
              </a:extLst>
            </p:cNvPr>
            <p:cNvSpPr txBox="1"/>
            <p:nvPr/>
          </p:nvSpPr>
          <p:spPr>
            <a:xfrm>
              <a:off x="5715005" y="2820239"/>
              <a:ext cx="353059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latin typeface="Chaparral Pro" panose="02060503040505020203" pitchFamily="18" charset="0"/>
                </a:rPr>
                <a:t>Gregg Blanchard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D243E3-C7BE-4F5D-BDF6-E3BF99B9C78B}"/>
                </a:ext>
              </a:extLst>
            </p:cNvPr>
            <p:cNvSpPr txBox="1"/>
            <p:nvPr/>
          </p:nvSpPr>
          <p:spPr>
            <a:xfrm>
              <a:off x="5715005" y="3145440"/>
              <a:ext cx="353059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Chaparral Pro" panose="02060503040505020203" pitchFamily="18" charset="0"/>
                </a:rPr>
                <a:t>SVP Marketing, Inntopia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D6020A-D3FE-DDD2-D91E-CFC86F36716E}"/>
              </a:ext>
            </a:extLst>
          </p:cNvPr>
          <p:cNvSpPr txBox="1"/>
          <p:nvPr/>
        </p:nvSpPr>
        <p:spPr>
          <a:xfrm>
            <a:off x="332509" y="6112625"/>
            <a:ext cx="172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parral Pro" panose="02060503040505020203" pitchFamily="18" charset="0"/>
              </a:rPr>
              <a:t>Inntopia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3B5B6-D79B-144E-380D-4025E42BC9F7}"/>
              </a:ext>
            </a:extLst>
          </p:cNvPr>
          <p:cNvSpPr txBox="1"/>
          <p:nvPr/>
        </p:nvSpPr>
        <p:spPr>
          <a:xfrm>
            <a:off x="10135985" y="6112625"/>
            <a:ext cx="172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EC8435"/>
                </a:solidFill>
                <a:latin typeface="Chaparral Pro" panose="02060503040505020203" pitchFamily="18" charset="0"/>
              </a:rPr>
              <a:t>#Insight365</a:t>
            </a:r>
          </a:p>
        </p:txBody>
      </p:sp>
    </p:spTree>
    <p:extLst>
      <p:ext uri="{BB962C8B-B14F-4D97-AF65-F5344CB8AC3E}">
        <p14:creationId xmlns:p14="http://schemas.microsoft.com/office/powerpoint/2010/main" val="83231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8A85C-25C7-4ACD-BCD8-9224F86E6386}"/>
              </a:ext>
            </a:extLst>
          </p:cNvPr>
          <p:cNvSpPr txBox="1"/>
          <p:nvPr/>
        </p:nvSpPr>
        <p:spPr>
          <a:xfrm>
            <a:off x="3279420" y="994201"/>
            <a:ext cx="5633157" cy="4924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500" dirty="0">
                <a:solidFill>
                  <a:srgbClr val="EC8435"/>
                </a:solidFill>
                <a:latin typeface="Futura PT Bold" panose="020B0902020204020203" pitchFamily="34" charset="0"/>
              </a:rPr>
              <a:t>Insight365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FBD7D-23BF-425C-8D22-E05F4FDF5FB0}"/>
              </a:ext>
            </a:extLst>
          </p:cNvPr>
          <p:cNvSpPr txBox="1"/>
          <p:nvPr/>
        </p:nvSpPr>
        <p:spPr>
          <a:xfrm>
            <a:off x="1281991" y="1588503"/>
            <a:ext cx="9628014" cy="10595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800" dirty="0">
                <a:effectLst/>
                <a:latin typeface="Futura PT Bold" panose="020B0902020204020203" pitchFamily="34" charset="0"/>
              </a:rPr>
              <a:t>Lessons Learned from Pandemic-Driven Cancellation Policies</a:t>
            </a:r>
            <a:endParaRPr lang="en-US" sz="3800" dirty="0">
              <a:solidFill>
                <a:srgbClr val="EC8435"/>
              </a:solidFill>
              <a:latin typeface="Futura PT Bold" panose="020B090202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96FBA-7201-48A9-829A-7F9A912A4F19}"/>
              </a:ext>
            </a:extLst>
          </p:cNvPr>
          <p:cNvGrpSpPr/>
          <p:nvPr/>
        </p:nvGrpSpPr>
        <p:grpSpPr>
          <a:xfrm>
            <a:off x="4225654" y="2953922"/>
            <a:ext cx="4333170" cy="720725"/>
            <a:chOff x="4912430" y="2808951"/>
            <a:chExt cx="4333170" cy="72072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3AB83D0-C2E6-4F3D-AC62-2BEB2DF26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12430" y="2808951"/>
              <a:ext cx="720725" cy="72072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244D94-33D6-4A82-9137-705357306854}"/>
                </a:ext>
              </a:extLst>
            </p:cNvPr>
            <p:cNvSpPr txBox="1"/>
            <p:nvPr/>
          </p:nvSpPr>
          <p:spPr>
            <a:xfrm>
              <a:off x="5715005" y="2820239"/>
              <a:ext cx="3530595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200" dirty="0">
                  <a:latin typeface="Chaparral Pro" panose="02060503040505020203" pitchFamily="18" charset="0"/>
                </a:rPr>
                <a:t>Erik Austin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D243E3-C7BE-4F5D-BDF6-E3BF99B9C78B}"/>
                </a:ext>
              </a:extLst>
            </p:cNvPr>
            <p:cNvSpPr txBox="1"/>
            <p:nvPr/>
          </p:nvSpPr>
          <p:spPr>
            <a:xfrm>
              <a:off x="5715005" y="3145440"/>
              <a:ext cx="353059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  <a:latin typeface="Chaparral Pro" panose="02060503040505020203" pitchFamily="18" charset="0"/>
                </a:rPr>
                <a:t>VP of Reservations, Vail Resorts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20C66996-CFFA-CF3F-1A7B-6DBF769C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5654" y="3888199"/>
            <a:ext cx="720725" cy="7207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F6A4EF-BBFF-84B4-9F46-689775F66135}"/>
              </a:ext>
            </a:extLst>
          </p:cNvPr>
          <p:cNvSpPr txBox="1"/>
          <p:nvPr/>
        </p:nvSpPr>
        <p:spPr>
          <a:xfrm>
            <a:off x="5028229" y="3899487"/>
            <a:ext cx="353059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latin typeface="Chaparral Pro" panose="02060503040505020203" pitchFamily="18" charset="0"/>
              </a:rPr>
              <a:t>Alex </a:t>
            </a:r>
            <a:r>
              <a:rPr lang="en-US" sz="2200" dirty="0" err="1">
                <a:latin typeface="Chaparral Pro" panose="02060503040505020203" pitchFamily="18" charset="0"/>
              </a:rPr>
              <a:t>Hinkel</a:t>
            </a:r>
            <a:endParaRPr lang="en-US" sz="2200" dirty="0">
              <a:latin typeface="Chaparral Pro" panose="020605030405050202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2624AC-A4DA-6E3D-D0A1-24D3A598B007}"/>
              </a:ext>
            </a:extLst>
          </p:cNvPr>
          <p:cNvSpPr txBox="1"/>
          <p:nvPr/>
        </p:nvSpPr>
        <p:spPr>
          <a:xfrm>
            <a:off x="5028229" y="4224688"/>
            <a:ext cx="35305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haparral Pro" panose="02060503040505020203" pitchFamily="18" charset="0"/>
              </a:rPr>
              <a:t>Director of Reservations, Vail Resorts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C492A-90D7-D888-BA13-65A347D26E08}"/>
              </a:ext>
            </a:extLst>
          </p:cNvPr>
          <p:cNvSpPr txBox="1"/>
          <p:nvPr/>
        </p:nvSpPr>
        <p:spPr>
          <a:xfrm>
            <a:off x="332509" y="6112625"/>
            <a:ext cx="172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parral Pro" panose="02060503040505020203" pitchFamily="18" charset="0"/>
              </a:rPr>
              <a:t>Inntopia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95BB8-D46D-1D2F-1C60-DDEBDE8981B4}"/>
              </a:ext>
            </a:extLst>
          </p:cNvPr>
          <p:cNvSpPr txBox="1"/>
          <p:nvPr/>
        </p:nvSpPr>
        <p:spPr>
          <a:xfrm>
            <a:off x="10135985" y="6112625"/>
            <a:ext cx="172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EC8435"/>
                </a:solidFill>
                <a:latin typeface="Chaparral Pro" panose="02060503040505020203" pitchFamily="18" charset="0"/>
              </a:rPr>
              <a:t>#Insight365</a:t>
            </a:r>
          </a:p>
        </p:txBody>
      </p:sp>
    </p:spTree>
    <p:extLst>
      <p:ext uri="{BB962C8B-B14F-4D97-AF65-F5344CB8AC3E}">
        <p14:creationId xmlns:p14="http://schemas.microsoft.com/office/powerpoint/2010/main" val="281231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11774</TotalTime>
  <Words>127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Futura PT Bold</vt:lpstr>
      <vt:lpstr>Arial</vt:lpstr>
      <vt:lpstr>Calibri</vt:lpstr>
      <vt:lpstr>Chaparral Pro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Blanchard</dc:creator>
  <cp:lastModifiedBy>Gregg Blanchard</cp:lastModifiedBy>
  <cp:revision>7</cp:revision>
  <dcterms:created xsi:type="dcterms:W3CDTF">2021-12-06T17:14:01Z</dcterms:created>
  <dcterms:modified xsi:type="dcterms:W3CDTF">2022-12-12T23:03:07Z</dcterms:modified>
</cp:coreProperties>
</file>