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6168"/>
    <a:srgbClr val="F1B822"/>
    <a:srgbClr val="42858F"/>
    <a:srgbClr val="61A273"/>
    <a:srgbClr val="F1F2F3"/>
    <a:srgbClr val="ED7A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7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3B3EAED-4BE2-457D-AF35-C9AFA4244B6A}"/>
              </a:ext>
            </a:extLst>
          </p:cNvPr>
          <p:cNvSpPr/>
          <p:nvPr userDrawn="1"/>
        </p:nvSpPr>
        <p:spPr>
          <a:xfrm>
            <a:off x="0" y="0"/>
            <a:ext cx="12192000" cy="5902036"/>
          </a:xfrm>
          <a:prstGeom prst="rect">
            <a:avLst/>
          </a:prstGeom>
          <a:solidFill>
            <a:srgbClr val="ED7A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C870FB-36B5-4682-896A-7FB35627EEC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202877"/>
            <a:ext cx="10515600" cy="1445636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of the Deck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D2EC47-08F3-47F7-B70D-D00E675E5E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765964"/>
            <a:ext cx="10515600" cy="491836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22F87-1C2B-4AA8-A33E-947A3866D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1ADE6F-77D8-4900-A663-E4A3CDD2E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BEC06-60CD-454E-A878-30167C5FA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04EEB0E-C2EC-4298-95F2-8B4E3C6B4F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711200"/>
            <a:ext cx="9996055" cy="1445636"/>
          </a:xfrm>
        </p:spPr>
        <p:txBody>
          <a:bodyPr anchor="b">
            <a:normAutofit/>
          </a:bodyPr>
          <a:lstStyle>
            <a:lvl1pPr marL="0" indent="0">
              <a:buNone/>
              <a:defRPr sz="4800">
                <a:latin typeface="Futura Hv BT" panose="020B0702020204020204" pitchFamily="34" charset="0"/>
              </a:defRPr>
            </a:lvl1pPr>
          </a:lstStyle>
          <a:p>
            <a:pPr lvl="0"/>
            <a:r>
              <a:rPr lang="en-US" dirty="0"/>
              <a:t>Preheader</a:t>
            </a:r>
          </a:p>
        </p:txBody>
      </p:sp>
    </p:spTree>
    <p:extLst>
      <p:ext uri="{BB962C8B-B14F-4D97-AF65-F5344CB8AC3E}">
        <p14:creationId xmlns:p14="http://schemas.microsoft.com/office/powerpoint/2010/main" val="330576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4864E45-03AC-4E2E-A309-67BEDB69744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1F2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63F22-4935-4C6C-9E57-177DE46F3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84910"/>
            <a:ext cx="10515600" cy="257694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B119C-82E7-4109-BD5C-163641A8F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2EA08-B50C-4FDD-B291-24231EA2F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2764A-B24C-4AB7-89F6-06F739290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67BFD7-9489-425D-B7D7-E290AAE7837E}"/>
              </a:ext>
            </a:extLst>
          </p:cNvPr>
          <p:cNvSpPr/>
          <p:nvPr userDrawn="1"/>
        </p:nvSpPr>
        <p:spPr>
          <a:xfrm>
            <a:off x="983674" y="3228541"/>
            <a:ext cx="1343891" cy="110403"/>
          </a:xfrm>
          <a:prstGeom prst="rect">
            <a:avLst/>
          </a:prstGeom>
          <a:solidFill>
            <a:srgbClr val="4285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99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72BA0-7656-45AE-BE11-D3BC95F20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B920E-9C2B-4FAA-A19E-1DE052C95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8E918-3F89-458C-854A-9CB7C462B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AA9A5-BBD6-4916-B982-DAD85B198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657141-5543-4A40-95E7-64407F8D452D}"/>
              </a:ext>
            </a:extLst>
          </p:cNvPr>
          <p:cNvSpPr/>
          <p:nvPr userDrawn="1"/>
        </p:nvSpPr>
        <p:spPr>
          <a:xfrm>
            <a:off x="983674" y="1690688"/>
            <a:ext cx="1343891" cy="110403"/>
          </a:xfrm>
          <a:prstGeom prst="rect">
            <a:avLst/>
          </a:prstGeom>
          <a:solidFill>
            <a:srgbClr val="4285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CD30C6D-7940-4FDC-A210-1ECF3B52D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887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78049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DFB6E-B8F3-4CE0-9555-502B737EF1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08909"/>
            <a:ext cx="5181600" cy="4168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03B984-8115-4DAC-A107-474E69024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08909"/>
            <a:ext cx="5181600" cy="4168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655E5-005C-43A4-877E-9188F7FD7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F95A8-94D8-455B-806A-706A63321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D2F76C-5EE2-4720-83A6-EBDCB410E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C91706-DE68-498C-836D-4310D8E52E73}"/>
              </a:ext>
            </a:extLst>
          </p:cNvPr>
          <p:cNvSpPr/>
          <p:nvPr userDrawn="1"/>
        </p:nvSpPr>
        <p:spPr>
          <a:xfrm>
            <a:off x="983674" y="1690688"/>
            <a:ext cx="1343891" cy="110403"/>
          </a:xfrm>
          <a:prstGeom prst="rect">
            <a:avLst/>
          </a:prstGeom>
          <a:solidFill>
            <a:srgbClr val="4285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C05E4F7-860F-466C-8F2A-27FCA54B3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887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815036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- Sidebar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EAF9-6DEC-432F-8F11-26596D6EC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AEB9A-E53D-40F2-AB5B-0743E190D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B1C538-5308-4D26-A0DA-196A5245E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508"/>
            <a:ext cx="3932237" cy="325047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F380BC-42F6-462C-A276-63C3FB4D4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2AE6D6-51D7-4863-BC7A-87DDD96D6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EDBC1-C230-4A5D-9118-01F34ACEE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69422E-443D-46E0-A83A-2481682527D6}"/>
              </a:ext>
            </a:extLst>
          </p:cNvPr>
          <p:cNvSpPr/>
          <p:nvPr userDrawn="1"/>
        </p:nvSpPr>
        <p:spPr>
          <a:xfrm>
            <a:off x="983674" y="2231014"/>
            <a:ext cx="1343891" cy="110403"/>
          </a:xfrm>
          <a:prstGeom prst="rect">
            <a:avLst/>
          </a:prstGeom>
          <a:solidFill>
            <a:srgbClr val="4285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083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4864E45-03AC-4E2E-A309-67BEDB69744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1F2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63F22-4935-4C6C-9E57-177DE46F3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84910"/>
            <a:ext cx="10515600" cy="257694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B119C-82E7-4109-BD5C-163641A8F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2EA08-B50C-4FDD-B291-24231EA2F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2764A-B24C-4AB7-89F6-06F739290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67BFD7-9489-425D-B7D7-E290AAE7837E}"/>
              </a:ext>
            </a:extLst>
          </p:cNvPr>
          <p:cNvSpPr/>
          <p:nvPr userDrawn="1"/>
        </p:nvSpPr>
        <p:spPr>
          <a:xfrm>
            <a:off x="983674" y="3228541"/>
            <a:ext cx="1343891" cy="110403"/>
          </a:xfrm>
          <a:prstGeom prst="rect">
            <a:avLst/>
          </a:prstGeom>
          <a:solidFill>
            <a:srgbClr val="F1B8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109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 -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72BA0-7656-45AE-BE11-D3BC95F20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B920E-9C2B-4FAA-A19E-1DE052C95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8E918-3F89-458C-854A-9CB7C462B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AA9A5-BBD6-4916-B982-DAD85B198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657141-5543-4A40-95E7-64407F8D452D}"/>
              </a:ext>
            </a:extLst>
          </p:cNvPr>
          <p:cNvSpPr/>
          <p:nvPr userDrawn="1"/>
        </p:nvSpPr>
        <p:spPr>
          <a:xfrm>
            <a:off x="983674" y="1690688"/>
            <a:ext cx="1343891" cy="110403"/>
          </a:xfrm>
          <a:prstGeom prst="rect">
            <a:avLst/>
          </a:prstGeom>
          <a:solidFill>
            <a:srgbClr val="F1B8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CD30C6D-7940-4FDC-A210-1ECF3B52D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887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03361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 -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DFB6E-B8F3-4CE0-9555-502B737EF1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08909"/>
            <a:ext cx="5181600" cy="4168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03B984-8115-4DAC-A107-474E69024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08909"/>
            <a:ext cx="5181600" cy="4168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655E5-005C-43A4-877E-9188F7FD7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F95A8-94D8-455B-806A-706A63321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D2F76C-5EE2-4720-83A6-EBDCB410E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C91706-DE68-498C-836D-4310D8E52E73}"/>
              </a:ext>
            </a:extLst>
          </p:cNvPr>
          <p:cNvSpPr/>
          <p:nvPr userDrawn="1"/>
        </p:nvSpPr>
        <p:spPr>
          <a:xfrm>
            <a:off x="983674" y="1690688"/>
            <a:ext cx="1343891" cy="110403"/>
          </a:xfrm>
          <a:prstGeom prst="rect">
            <a:avLst/>
          </a:prstGeom>
          <a:solidFill>
            <a:srgbClr val="F1B8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C05E4F7-860F-466C-8F2A-27FCA54B3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887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849252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- Sidebar -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EAF9-6DEC-432F-8F11-26596D6EC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AEB9A-E53D-40F2-AB5B-0743E190D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B1C538-5308-4D26-A0DA-196A5245E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508"/>
            <a:ext cx="3932237" cy="325047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F380BC-42F6-462C-A276-63C3FB4D4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2AE6D6-51D7-4863-BC7A-87DDD96D6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EDBC1-C230-4A5D-9118-01F34ACEE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69422E-443D-46E0-A83A-2481682527D6}"/>
              </a:ext>
            </a:extLst>
          </p:cNvPr>
          <p:cNvSpPr/>
          <p:nvPr userDrawn="1"/>
        </p:nvSpPr>
        <p:spPr>
          <a:xfrm>
            <a:off x="983674" y="2231014"/>
            <a:ext cx="1343891" cy="110403"/>
          </a:xfrm>
          <a:prstGeom prst="rect">
            <a:avLst/>
          </a:prstGeom>
          <a:solidFill>
            <a:srgbClr val="F1B8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20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4864E45-03AC-4E2E-A309-67BEDB69744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1F2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63F22-4935-4C6C-9E57-177DE46F3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84910"/>
            <a:ext cx="10515600" cy="257694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B119C-82E7-4109-BD5C-163641A8F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2EA08-B50C-4FDD-B291-24231EA2F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2764A-B24C-4AB7-89F6-06F739290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67BFD7-9489-425D-B7D7-E290AAE7837E}"/>
              </a:ext>
            </a:extLst>
          </p:cNvPr>
          <p:cNvSpPr/>
          <p:nvPr userDrawn="1"/>
        </p:nvSpPr>
        <p:spPr>
          <a:xfrm>
            <a:off x="983674" y="3228541"/>
            <a:ext cx="1343891" cy="110403"/>
          </a:xfrm>
          <a:prstGeom prst="rect">
            <a:avLst/>
          </a:prstGeom>
          <a:solidFill>
            <a:srgbClr val="9C61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2068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72BA0-7656-45AE-BE11-D3BC95F20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B920E-9C2B-4FAA-A19E-1DE052C95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8E918-3F89-458C-854A-9CB7C462B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AA9A5-BBD6-4916-B982-DAD85B198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657141-5543-4A40-95E7-64407F8D452D}"/>
              </a:ext>
            </a:extLst>
          </p:cNvPr>
          <p:cNvSpPr/>
          <p:nvPr userDrawn="1"/>
        </p:nvSpPr>
        <p:spPr>
          <a:xfrm>
            <a:off x="983674" y="1690688"/>
            <a:ext cx="1343891" cy="110403"/>
          </a:xfrm>
          <a:prstGeom prst="rect">
            <a:avLst/>
          </a:prstGeom>
          <a:solidFill>
            <a:srgbClr val="9C61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CD30C6D-7940-4FDC-A210-1ECF3B52D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887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49037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4864E45-03AC-4E2E-A309-67BEDB69744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1F2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63F22-4935-4C6C-9E57-177DE46F3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84910"/>
            <a:ext cx="10515600" cy="257694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B119C-82E7-4109-BD5C-163641A8F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2EA08-B50C-4FDD-B291-24231EA2F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2764A-B24C-4AB7-89F6-06F739290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67BFD7-9489-425D-B7D7-E290AAE7837E}"/>
              </a:ext>
            </a:extLst>
          </p:cNvPr>
          <p:cNvSpPr/>
          <p:nvPr userDrawn="1"/>
        </p:nvSpPr>
        <p:spPr>
          <a:xfrm>
            <a:off x="983674" y="3228541"/>
            <a:ext cx="1343891" cy="110403"/>
          </a:xfrm>
          <a:prstGeom prst="rect">
            <a:avLst/>
          </a:prstGeom>
          <a:solidFill>
            <a:srgbClr val="ED7A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7961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DFB6E-B8F3-4CE0-9555-502B737EF1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08909"/>
            <a:ext cx="5181600" cy="4168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03B984-8115-4DAC-A107-474E69024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08909"/>
            <a:ext cx="5181600" cy="4168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655E5-005C-43A4-877E-9188F7FD7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F95A8-94D8-455B-806A-706A63321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D2F76C-5EE2-4720-83A6-EBDCB410E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C91706-DE68-498C-836D-4310D8E52E73}"/>
              </a:ext>
            </a:extLst>
          </p:cNvPr>
          <p:cNvSpPr/>
          <p:nvPr userDrawn="1"/>
        </p:nvSpPr>
        <p:spPr>
          <a:xfrm>
            <a:off x="983674" y="1690688"/>
            <a:ext cx="1343891" cy="110403"/>
          </a:xfrm>
          <a:prstGeom prst="rect">
            <a:avLst/>
          </a:prstGeom>
          <a:solidFill>
            <a:srgbClr val="9C61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C05E4F7-860F-466C-8F2A-27FCA54B3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887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31178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- Sidebar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EAF9-6DEC-432F-8F11-26596D6EC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AEB9A-E53D-40F2-AB5B-0743E190D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B1C538-5308-4D26-A0DA-196A5245E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508"/>
            <a:ext cx="3932237" cy="325047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F380BC-42F6-462C-A276-63C3FB4D4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2AE6D6-51D7-4863-BC7A-87DDD96D6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EDBC1-C230-4A5D-9118-01F34ACEE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69422E-443D-46E0-A83A-2481682527D6}"/>
              </a:ext>
            </a:extLst>
          </p:cNvPr>
          <p:cNvSpPr/>
          <p:nvPr userDrawn="1"/>
        </p:nvSpPr>
        <p:spPr>
          <a:xfrm>
            <a:off x="983674" y="2231014"/>
            <a:ext cx="1343891" cy="110403"/>
          </a:xfrm>
          <a:prstGeom prst="rect">
            <a:avLst/>
          </a:prstGeom>
          <a:solidFill>
            <a:srgbClr val="9C61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484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082D09-5577-4406-8DAD-D2D6DDBA6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9CD60E-C182-43B5-91B1-35E267470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D0F471-2ECB-4C9E-9BCD-0058667C6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485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72BA0-7656-45AE-BE11-D3BC95F20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B920E-9C2B-4FAA-A19E-1DE052C95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8E918-3F89-458C-854A-9CB7C462B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AA9A5-BBD6-4916-B982-DAD85B198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657141-5543-4A40-95E7-64407F8D452D}"/>
              </a:ext>
            </a:extLst>
          </p:cNvPr>
          <p:cNvSpPr/>
          <p:nvPr userDrawn="1"/>
        </p:nvSpPr>
        <p:spPr>
          <a:xfrm>
            <a:off x="983674" y="1690688"/>
            <a:ext cx="1343891" cy="110403"/>
          </a:xfrm>
          <a:prstGeom prst="rect">
            <a:avLst/>
          </a:prstGeom>
          <a:solidFill>
            <a:srgbClr val="ED7A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CD30C6D-7940-4FDC-A210-1ECF3B52D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887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25452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DFB6E-B8F3-4CE0-9555-502B737EF1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08909"/>
            <a:ext cx="5181600" cy="4168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03B984-8115-4DAC-A107-474E69024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08909"/>
            <a:ext cx="5181600" cy="4168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655E5-005C-43A4-877E-9188F7FD7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F95A8-94D8-455B-806A-706A63321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D2F76C-5EE2-4720-83A6-EBDCB410E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C91706-DE68-498C-836D-4310D8E52E73}"/>
              </a:ext>
            </a:extLst>
          </p:cNvPr>
          <p:cNvSpPr/>
          <p:nvPr userDrawn="1"/>
        </p:nvSpPr>
        <p:spPr>
          <a:xfrm>
            <a:off x="983674" y="1690688"/>
            <a:ext cx="1343891" cy="110403"/>
          </a:xfrm>
          <a:prstGeom prst="rect">
            <a:avLst/>
          </a:prstGeom>
          <a:solidFill>
            <a:srgbClr val="ED7A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C05E4F7-860F-466C-8F2A-27FCA54B3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887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42635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- Sidebar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EAF9-6DEC-432F-8F11-26596D6EC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AEB9A-E53D-40F2-AB5B-0743E190D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B1C538-5308-4D26-A0DA-196A5245E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508"/>
            <a:ext cx="3932237" cy="325047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F380BC-42F6-462C-A276-63C3FB4D4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2AE6D6-51D7-4863-BC7A-87DDD96D6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EDBC1-C230-4A5D-9118-01F34ACEE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69422E-443D-46E0-A83A-2481682527D6}"/>
              </a:ext>
            </a:extLst>
          </p:cNvPr>
          <p:cNvSpPr/>
          <p:nvPr userDrawn="1"/>
        </p:nvSpPr>
        <p:spPr>
          <a:xfrm>
            <a:off x="983674" y="2231014"/>
            <a:ext cx="1343891" cy="110403"/>
          </a:xfrm>
          <a:prstGeom prst="rect">
            <a:avLst/>
          </a:prstGeom>
          <a:solidFill>
            <a:srgbClr val="ED7A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55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4864E45-03AC-4E2E-A309-67BEDB69744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1F2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63F22-4935-4C6C-9E57-177DE46F3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84910"/>
            <a:ext cx="10515600" cy="257694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B119C-82E7-4109-BD5C-163641A8F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2EA08-B50C-4FDD-B291-24231EA2F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2764A-B24C-4AB7-89F6-06F739290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67BFD7-9489-425D-B7D7-E290AAE7837E}"/>
              </a:ext>
            </a:extLst>
          </p:cNvPr>
          <p:cNvSpPr/>
          <p:nvPr userDrawn="1"/>
        </p:nvSpPr>
        <p:spPr>
          <a:xfrm>
            <a:off x="983674" y="3228541"/>
            <a:ext cx="1343891" cy="110403"/>
          </a:xfrm>
          <a:prstGeom prst="rect">
            <a:avLst/>
          </a:prstGeom>
          <a:solidFill>
            <a:srgbClr val="61A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62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72BA0-7656-45AE-BE11-D3BC95F20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B920E-9C2B-4FAA-A19E-1DE052C95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8E918-3F89-458C-854A-9CB7C462B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AA9A5-BBD6-4916-B982-DAD85B198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657141-5543-4A40-95E7-64407F8D452D}"/>
              </a:ext>
            </a:extLst>
          </p:cNvPr>
          <p:cNvSpPr/>
          <p:nvPr userDrawn="1"/>
        </p:nvSpPr>
        <p:spPr>
          <a:xfrm>
            <a:off x="983674" y="1690688"/>
            <a:ext cx="1343891" cy="110403"/>
          </a:xfrm>
          <a:prstGeom prst="rect">
            <a:avLst/>
          </a:prstGeom>
          <a:solidFill>
            <a:srgbClr val="61A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CD30C6D-7940-4FDC-A210-1ECF3B52D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887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99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DFB6E-B8F3-4CE0-9555-502B737EF1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08909"/>
            <a:ext cx="5181600" cy="4168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03B984-8115-4DAC-A107-474E69024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08909"/>
            <a:ext cx="5181600" cy="4168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655E5-005C-43A4-877E-9188F7FD7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F95A8-94D8-455B-806A-706A63321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D2F76C-5EE2-4720-83A6-EBDCB410E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C91706-DE68-498C-836D-4310D8E52E73}"/>
              </a:ext>
            </a:extLst>
          </p:cNvPr>
          <p:cNvSpPr/>
          <p:nvPr userDrawn="1"/>
        </p:nvSpPr>
        <p:spPr>
          <a:xfrm>
            <a:off x="983674" y="1690688"/>
            <a:ext cx="1343891" cy="110403"/>
          </a:xfrm>
          <a:prstGeom prst="rect">
            <a:avLst/>
          </a:prstGeom>
          <a:solidFill>
            <a:srgbClr val="61A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C05E4F7-860F-466C-8F2A-27FCA54B3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887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12316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- Sidebar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EAF9-6DEC-432F-8F11-26596D6EC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AEB9A-E53D-40F2-AB5B-0743E190D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B1C538-5308-4D26-A0DA-196A5245E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508"/>
            <a:ext cx="3932237" cy="325047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F380BC-42F6-462C-A276-63C3FB4D4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2AE6D6-51D7-4863-BC7A-87DDD96D6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EDBC1-C230-4A5D-9118-01F34ACEE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E6656E-6EC0-400A-9644-C515459F46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69422E-443D-46E0-A83A-2481682527D6}"/>
              </a:ext>
            </a:extLst>
          </p:cNvPr>
          <p:cNvSpPr/>
          <p:nvPr userDrawn="1"/>
        </p:nvSpPr>
        <p:spPr>
          <a:xfrm>
            <a:off x="983674" y="2231014"/>
            <a:ext cx="1343891" cy="110403"/>
          </a:xfrm>
          <a:prstGeom prst="rect">
            <a:avLst/>
          </a:prstGeom>
          <a:solidFill>
            <a:srgbClr val="61A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883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B38ED-702E-477A-BB61-DB628D863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F873DC-B449-4D30-BB34-A09EF9AAC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78181"/>
            <a:ext cx="10515600" cy="3893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81956-E225-40AA-B4D2-A6345A5F26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19009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DB6D5-B2B8-4618-BE73-83322FB77B7D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4F0804-FD37-4539-B13D-A57A2757A8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9009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BD82814-4E0D-45A6-A080-F5C1BA6632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165" y="6138354"/>
            <a:ext cx="2320636" cy="488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06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6" r:id="rId3"/>
    <p:sldLayoutId id="2147483667" r:id="rId4"/>
    <p:sldLayoutId id="2147483668" r:id="rId5"/>
    <p:sldLayoutId id="2147483662" r:id="rId6"/>
    <p:sldLayoutId id="2147483669" r:id="rId7"/>
    <p:sldLayoutId id="2147483670" r:id="rId8"/>
    <p:sldLayoutId id="2147483671" r:id="rId9"/>
    <p:sldLayoutId id="2147483663" r:id="rId10"/>
    <p:sldLayoutId id="2147483672" r:id="rId11"/>
    <p:sldLayoutId id="2147483673" r:id="rId12"/>
    <p:sldLayoutId id="2147483674" r:id="rId13"/>
    <p:sldLayoutId id="2147483664" r:id="rId14"/>
    <p:sldLayoutId id="2147483675" r:id="rId15"/>
    <p:sldLayoutId id="2147483676" r:id="rId16"/>
    <p:sldLayoutId id="2147483677" r:id="rId17"/>
    <p:sldLayoutId id="2147483665" r:id="rId18"/>
    <p:sldLayoutId id="2147483650" r:id="rId19"/>
    <p:sldLayoutId id="2147483652" r:id="rId20"/>
    <p:sldLayoutId id="2147483656" r:id="rId21"/>
    <p:sldLayoutId id="2147483655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Futura Hv BT" panose="020B07020202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haparral Pro" panose="020605030405050202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haparral Pro" panose="020605030405050202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haparral Pro" panose="020605030405050202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haparral Pro" panose="020605030405050202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haparral Pro" panose="020605030405050202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B237E-3FF5-4A72-AC31-591195221D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8D79A7-D7B7-48A6-88AF-D48FCD5D4A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12AF49-B61C-4BBA-91BE-7DDCC4C1E0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3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b">
        <a:norm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Chaparral Pro</vt:lpstr>
      <vt:lpstr>Futura Hv BT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Gregg Blanchard</dc:creator>
  <cp:lastModifiedBy>Gregg Blanchard</cp:lastModifiedBy>
  <cp:revision>5</cp:revision>
  <dcterms:created xsi:type="dcterms:W3CDTF">2019-12-10T17:26:15Z</dcterms:created>
  <dcterms:modified xsi:type="dcterms:W3CDTF">2019-12-10T17:50:30Z</dcterms:modified>
</cp:coreProperties>
</file>