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6168"/>
    <a:srgbClr val="F1B822"/>
    <a:srgbClr val="42858F"/>
    <a:srgbClr val="61A273"/>
    <a:srgbClr val="F1F2F3"/>
    <a:srgbClr val="ED7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81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B3EAED-4BE2-457D-AF35-C9AFA4244B6A}"/>
              </a:ext>
            </a:extLst>
          </p:cNvPr>
          <p:cNvSpPr/>
          <p:nvPr userDrawn="1"/>
        </p:nvSpPr>
        <p:spPr>
          <a:xfrm>
            <a:off x="0" y="0"/>
            <a:ext cx="12192000" cy="5902036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C870FB-36B5-4682-896A-7FB35627EEC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202877"/>
            <a:ext cx="10515600" cy="144563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the Deck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2EC47-08F3-47F7-B70D-D00E675E5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765964"/>
            <a:ext cx="10515600" cy="4918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22F87-1C2B-4AA8-A33E-947A3866D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ADE6F-77D8-4900-A663-E4A3CDD2E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BEC06-60CD-454E-A878-30167C5F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0585677-5ACF-4567-AEC9-6E4B8AEC99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3888"/>
            <a:ext cx="10515600" cy="1579562"/>
          </a:xfrm>
        </p:spPr>
        <p:txBody>
          <a:bodyPr anchor="b">
            <a:normAutofit/>
          </a:bodyPr>
          <a:lstStyle>
            <a:lvl1pPr marL="0" indent="0">
              <a:buNone/>
              <a:defRPr sz="4800">
                <a:latin typeface="Futura Hv BT" panose="020B0702020204020204" pitchFamily="34" charset="0"/>
              </a:defRPr>
            </a:lvl1pPr>
          </a:lstStyle>
          <a:p>
            <a:pPr lvl="0"/>
            <a:r>
              <a:rPr lang="en-US" dirty="0"/>
              <a:t>Preheader</a:t>
            </a:r>
          </a:p>
        </p:txBody>
      </p:sp>
    </p:spTree>
    <p:extLst>
      <p:ext uri="{BB962C8B-B14F-4D97-AF65-F5344CB8AC3E}">
        <p14:creationId xmlns:p14="http://schemas.microsoft.com/office/powerpoint/2010/main" val="330576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8049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1503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8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09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3361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4925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20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06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903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96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3117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4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082D09-5577-4406-8DAD-D2D6DDBA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CD60E-C182-43B5-91B1-35E26747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0F471-2ECB-4C9E-9BCD-0058667C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8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545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263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- Sideba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5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6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231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8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B38ED-702E-477A-BB61-DB628D86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873DC-B449-4D30-BB34-A09EF9AA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8181"/>
            <a:ext cx="10515600" cy="3893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81956-E225-40AA-B4D2-A6345A5F2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900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F0804-FD37-4539-B13D-A57A2757A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9009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2E9C0B93-E95D-4F16-B541-0864FE6ECB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904" y="5883847"/>
            <a:ext cx="2010641" cy="1005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6" r:id="rId3"/>
    <p:sldLayoutId id="2147483667" r:id="rId4"/>
    <p:sldLayoutId id="2147483668" r:id="rId5"/>
    <p:sldLayoutId id="2147483662" r:id="rId6"/>
    <p:sldLayoutId id="2147483669" r:id="rId7"/>
    <p:sldLayoutId id="2147483670" r:id="rId8"/>
    <p:sldLayoutId id="2147483671" r:id="rId9"/>
    <p:sldLayoutId id="2147483663" r:id="rId10"/>
    <p:sldLayoutId id="2147483672" r:id="rId11"/>
    <p:sldLayoutId id="2147483673" r:id="rId12"/>
    <p:sldLayoutId id="2147483674" r:id="rId13"/>
    <p:sldLayoutId id="2147483664" r:id="rId14"/>
    <p:sldLayoutId id="2147483675" r:id="rId15"/>
    <p:sldLayoutId id="2147483676" r:id="rId16"/>
    <p:sldLayoutId id="2147483677" r:id="rId17"/>
    <p:sldLayoutId id="2147483665" r:id="rId18"/>
    <p:sldLayoutId id="2147483650" r:id="rId19"/>
    <p:sldLayoutId id="2147483652" r:id="rId20"/>
    <p:sldLayoutId id="2147483656" r:id="rId21"/>
    <p:sldLayoutId id="21474836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Futura Hv BT" panose="020B0702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3BE0C-300A-4325-9C4A-EA3E48F21C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75E70-5DB3-48E9-8925-57DE27E02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17202-5363-4B4B-AF34-8C44241213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29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Chaparral Pro</vt:lpstr>
      <vt:lpstr>Futura Hv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Gregg Blanchard</dc:creator>
  <cp:lastModifiedBy>Gregg Blanchard</cp:lastModifiedBy>
  <cp:revision>7</cp:revision>
  <dcterms:created xsi:type="dcterms:W3CDTF">2019-12-10T17:26:15Z</dcterms:created>
  <dcterms:modified xsi:type="dcterms:W3CDTF">2019-12-10T17:50:24Z</dcterms:modified>
</cp:coreProperties>
</file>