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E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2553"/>
            <a:ext cx="9144000" cy="2387600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60069"/>
            <a:ext cx="9144000" cy="1244299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2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35468"/>
            <a:ext cx="10515600" cy="2852737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80353"/>
            <a:ext cx="10515600" cy="1500187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8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96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58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47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Light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3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- Commerc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35468"/>
            <a:ext cx="10515600" cy="2852737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80353"/>
            <a:ext cx="10515600" cy="1500187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4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- Market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35468"/>
            <a:ext cx="10515600" cy="2852737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80353"/>
            <a:ext cx="10515600" cy="1500187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6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- Dark 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35468"/>
            <a:ext cx="10515600" cy="2852737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80353"/>
            <a:ext cx="10515600" cy="1500187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6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-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35468"/>
            <a:ext cx="10515600" cy="2852737"/>
          </a:xfrm>
        </p:spPr>
        <p:txBody>
          <a:bodyPr anchor="t">
            <a:normAutofit/>
          </a:bodyPr>
          <a:lstStyle>
            <a:lvl1pPr algn="ctr">
              <a:defRPr sz="5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80353"/>
            <a:ext cx="10515600" cy="1500187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rgbClr val="ED6E06"/>
                </a:solidFill>
                <a:latin typeface="Raleway ExtraBold" panose="020B09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9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2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5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51A-5C62-4A12-BA3D-A40958EFBD0F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36C9-EB62-4BEA-B069-3B29BF75E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 Light" panose="020B0403030101060003" pitchFamily="34" charset="0"/>
              </a:defRPr>
            </a:lvl1pPr>
          </a:lstStyle>
          <a:p>
            <a:fld id="{7F64E51A-5C62-4A12-BA3D-A40958EFBD0F}" type="datetimeFigureOut">
              <a:rPr lang="en-US" smtClean="0"/>
              <a:pPr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 Light" panose="020B04030301010600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 Light" panose="020B0403030101060003" pitchFamily="34" charset="0"/>
              </a:defRPr>
            </a:lvl1pPr>
          </a:lstStyle>
          <a:p>
            <a:fld id="{C42B36C9-EB62-4BEA-B069-3B29BF75E3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4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1" r:id="rId4"/>
    <p:sldLayoutId id="2147483662" r:id="rId5"/>
    <p:sldLayoutId id="2147483650" r:id="rId6"/>
    <p:sldLayoutId id="2147483652" r:id="rId7"/>
    <p:sldLayoutId id="2147483654" r:id="rId8"/>
    <p:sldLayoutId id="2147483655" r:id="rId9"/>
    <p:sldLayoutId id="2147483663" r:id="rId10"/>
    <p:sldLayoutId id="2147483664" r:id="rId11"/>
    <p:sldLayoutId id="2147483665" r:id="rId12"/>
    <p:sldLayoutId id="2147483666" r:id="rId13"/>
    <p:sldLayoutId id="214748366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aleway Light" panose="020B04030301010600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 Light" panose="020B04030301010600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Blanchard Golf Resort Stay &amp; Play Platform Demo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 25, 2016</a:t>
            </a:r>
          </a:p>
        </p:txBody>
      </p:sp>
    </p:spTree>
    <p:extLst>
      <p:ext uri="{BB962C8B-B14F-4D97-AF65-F5344CB8AC3E}">
        <p14:creationId xmlns:p14="http://schemas.microsoft.com/office/powerpoint/2010/main" val="396826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 &amp;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dates</a:t>
            </a:r>
          </a:p>
          <a:p>
            <a:r>
              <a:rPr lang="en-US" dirty="0"/>
              <a:t>Select room</a:t>
            </a:r>
          </a:p>
          <a:p>
            <a:r>
              <a:rPr lang="en-US" dirty="0"/>
              <a:t>Add tee-time</a:t>
            </a:r>
          </a:p>
          <a:p>
            <a:r>
              <a:rPr lang="en-US" dirty="0"/>
              <a:t>Add anything else</a:t>
            </a:r>
          </a:p>
          <a:p>
            <a:r>
              <a:rPr lang="en-US" dirty="0"/>
              <a:t>Check out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522" y="1027906"/>
            <a:ext cx="6955549" cy="485238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1242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3703" y="1046922"/>
            <a:ext cx="6516757" cy="461320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"There is no better CRM vendor in the industry and they truly understand our business."</a:t>
            </a:r>
            <a:br>
              <a:rPr lang="en-US" dirty="0"/>
            </a:br>
            <a:r>
              <a:rPr lang="en-US" b="1" dirty="0"/>
              <a:t>Christian Knapp, Aspen Snowmass </a:t>
            </a:r>
            <a:br>
              <a:rPr lang="en-US" b="1" dirty="0"/>
            </a:br>
            <a:r>
              <a:rPr lang="en-US" i="1" dirty="0"/>
              <a:t>VP Marketing</a:t>
            </a:r>
            <a:endParaRPr lang="en-US" dirty="0"/>
          </a:p>
        </p:txBody>
      </p:sp>
      <p:pic>
        <p:nvPicPr>
          <p:cNvPr id="1026" name="Picture 2" descr="http://images.ryansolutions.com/siteimages/christianknap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698" y="1283184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768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43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Raleway ExtraBold</vt:lpstr>
      <vt:lpstr>Raleway Light</vt:lpstr>
      <vt:lpstr>Office Theme</vt:lpstr>
      <vt:lpstr>Blanchard Golf Resort Stay &amp; Play Platform Demo</vt:lpstr>
      <vt:lpstr>Stay &amp; Play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Gregg Blanchard</dc:creator>
  <cp:lastModifiedBy>Gregg Blanchard</cp:lastModifiedBy>
  <cp:revision>7</cp:revision>
  <dcterms:created xsi:type="dcterms:W3CDTF">2016-12-14T23:22:09Z</dcterms:created>
  <dcterms:modified xsi:type="dcterms:W3CDTF">2016-12-21T23:08:12Z</dcterms:modified>
</cp:coreProperties>
</file>