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E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FF005-8418-40E8-95BF-62D3306116F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E68AA-45CD-45E6-8745-ADF9F433F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9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5635"/>
            <a:ext cx="7772400" cy="2165132"/>
          </a:xfrm>
        </p:spPr>
        <p:txBody>
          <a:bodyPr anchor="t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914401"/>
            <a:ext cx="6858000" cy="1064184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eader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5635"/>
            <a:ext cx="7772400" cy="2165132"/>
          </a:xfrm>
        </p:spPr>
        <p:txBody>
          <a:bodyPr anchor="t">
            <a:normAutofit/>
          </a:bodyPr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914401"/>
            <a:ext cx="6858000" cy="1064184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5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63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87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47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4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eader - Commerc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5635"/>
            <a:ext cx="7772400" cy="2165132"/>
          </a:xfrm>
        </p:spPr>
        <p:txBody>
          <a:bodyPr anchor="t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914401"/>
            <a:ext cx="6858000" cy="1064184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5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eader - Market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5635"/>
            <a:ext cx="7772400" cy="2165132"/>
          </a:xfrm>
        </p:spPr>
        <p:txBody>
          <a:bodyPr anchor="t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914401"/>
            <a:ext cx="6858000" cy="1064184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8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eader - Dark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5635"/>
            <a:ext cx="7772400" cy="2165132"/>
          </a:xfrm>
        </p:spPr>
        <p:txBody>
          <a:bodyPr anchor="t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914401"/>
            <a:ext cx="6858000" cy="1064184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5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eader -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5635"/>
            <a:ext cx="7772400" cy="2165132"/>
          </a:xfrm>
        </p:spPr>
        <p:txBody>
          <a:bodyPr anchor="t">
            <a:normAutofit/>
          </a:bodyPr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914401"/>
            <a:ext cx="6858000" cy="1064184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4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3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94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39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8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6" r:id="rId2"/>
    <p:sldLayoutId id="2147483677" r:id="rId3"/>
    <p:sldLayoutId id="2147483678" r:id="rId4"/>
    <p:sldLayoutId id="2147483679" r:id="rId5"/>
    <p:sldLayoutId id="2147483670" r:id="rId6"/>
    <p:sldLayoutId id="2147483672" r:id="rId7"/>
    <p:sldLayoutId id="2147483674" r:id="rId8"/>
    <p:sldLayoutId id="2147483675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aleway Light" panose="020B04030301010600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6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29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Raleway ExtraBold</vt:lpstr>
      <vt:lpstr>Raleway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Gregg Blanchard</dc:creator>
  <cp:lastModifiedBy>Gregg Blanchard</cp:lastModifiedBy>
  <cp:revision>7</cp:revision>
  <dcterms:created xsi:type="dcterms:W3CDTF">2016-12-14T23:22:09Z</dcterms:created>
  <dcterms:modified xsi:type="dcterms:W3CDTF">2016-12-21T17:38:33Z</dcterms:modified>
</cp:coreProperties>
</file>